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7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1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4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8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7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A3443-208F-4462-B46D-87AA0E203202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7929E-9825-4D1C-90E2-5BABDDD5419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6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</p:spPr>
      </p:pic>
    </p:spTree>
    <p:extLst>
      <p:ext uri="{BB962C8B-B14F-4D97-AF65-F5344CB8AC3E}">
        <p14:creationId xmlns:p14="http://schemas.microsoft.com/office/powerpoint/2010/main" val="313668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</p:spPr>
      </p:pic>
    </p:spTree>
    <p:extLst>
      <p:ext uri="{BB962C8B-B14F-4D97-AF65-F5344CB8AC3E}">
        <p14:creationId xmlns:p14="http://schemas.microsoft.com/office/powerpoint/2010/main" val="257096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362656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2"/>
          </a:xfrm>
        </p:spPr>
      </p:pic>
    </p:spTree>
    <p:extLst>
      <p:ext uri="{BB962C8B-B14F-4D97-AF65-F5344CB8AC3E}">
        <p14:creationId xmlns:p14="http://schemas.microsoft.com/office/powerpoint/2010/main" val="87460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</p:spPr>
      </p:pic>
    </p:spTree>
    <p:extLst>
      <p:ext uri="{BB962C8B-B14F-4D97-AF65-F5344CB8AC3E}">
        <p14:creationId xmlns:p14="http://schemas.microsoft.com/office/powerpoint/2010/main" val="380777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</p:spPr>
      </p:pic>
    </p:spTree>
    <p:extLst>
      <p:ext uri="{BB962C8B-B14F-4D97-AF65-F5344CB8AC3E}">
        <p14:creationId xmlns:p14="http://schemas.microsoft.com/office/powerpoint/2010/main" val="115554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4220059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2"/>
          </a:xfrm>
        </p:spPr>
      </p:pic>
    </p:spTree>
    <p:extLst>
      <p:ext uri="{BB962C8B-B14F-4D97-AF65-F5344CB8AC3E}">
        <p14:creationId xmlns:p14="http://schemas.microsoft.com/office/powerpoint/2010/main" val="3215180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2"/>
          </a:xfrm>
        </p:spPr>
      </p:pic>
    </p:spTree>
    <p:extLst>
      <p:ext uri="{BB962C8B-B14F-4D97-AF65-F5344CB8AC3E}">
        <p14:creationId xmlns:p14="http://schemas.microsoft.com/office/powerpoint/2010/main" val="425796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2"/>
          </a:xfrm>
        </p:spPr>
      </p:pic>
    </p:spTree>
    <p:extLst>
      <p:ext uri="{BB962C8B-B14F-4D97-AF65-F5344CB8AC3E}">
        <p14:creationId xmlns:p14="http://schemas.microsoft.com/office/powerpoint/2010/main" val="324903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8001"/>
          </a:xfrm>
        </p:spPr>
      </p:pic>
    </p:spTree>
    <p:extLst>
      <p:ext uri="{BB962C8B-B14F-4D97-AF65-F5344CB8AC3E}">
        <p14:creationId xmlns:p14="http://schemas.microsoft.com/office/powerpoint/2010/main" val="186250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57710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3999" cy="6858001"/>
          </a:xfrm>
        </p:spPr>
      </p:pic>
    </p:spTree>
    <p:extLst>
      <p:ext uri="{BB962C8B-B14F-4D97-AF65-F5344CB8AC3E}">
        <p14:creationId xmlns:p14="http://schemas.microsoft.com/office/powerpoint/2010/main" val="255078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2"/>
          </a:xfrm>
        </p:spPr>
      </p:pic>
    </p:spTree>
    <p:extLst>
      <p:ext uri="{BB962C8B-B14F-4D97-AF65-F5344CB8AC3E}">
        <p14:creationId xmlns:p14="http://schemas.microsoft.com/office/powerpoint/2010/main" val="426757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402809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217677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1129939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Office PowerPoint</Application>
  <PresentationFormat>Presentación en pantalla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2023-09-26T14:11:08Z</dcterms:created>
  <dcterms:modified xsi:type="dcterms:W3CDTF">2023-09-26T14:21:46Z</dcterms:modified>
</cp:coreProperties>
</file>