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69" r:id="rId5"/>
    <p:sldId id="268" r:id="rId6"/>
    <p:sldId id="270" r:id="rId7"/>
    <p:sldId id="259" r:id="rId8"/>
    <p:sldId id="261" r:id="rId9"/>
    <p:sldId id="260" r:id="rId10"/>
    <p:sldId id="266" r:id="rId11"/>
    <p:sldId id="267" r:id="rId12"/>
  </p:sldIdLst>
  <p:sldSz cx="18254663" cy="10261600"/>
  <p:notesSz cx="6858000" cy="9144000"/>
  <p:defaultTextStyle>
    <a:defPPr>
      <a:defRPr lang="es-AR"/>
    </a:defPPr>
    <a:lvl1pPr marL="0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4730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29461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4191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58922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73652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88382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03113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17843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>
          <p15:clr>
            <a:srgbClr val="A4A3A4"/>
          </p15:clr>
        </p15:guide>
        <p15:guide id="2" pos="57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822" y="-114"/>
      </p:cViewPr>
      <p:guideLst>
        <p:guide orient="horz" pos="3232"/>
        <p:guide pos="57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3A019A-C4A1-40DE-B048-05306AE86A8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EC655F-01A9-4332-B1DF-07AA96C9B1CC}">
      <dgm:prSet phldrT="[Texto]"/>
      <dgm:spPr/>
      <dgm:t>
        <a:bodyPr/>
        <a:lstStyle/>
        <a:p>
          <a:r>
            <a:rPr lang="es-MX" dirty="0"/>
            <a:t>INCLUIR SALUD</a:t>
          </a:r>
        </a:p>
      </dgm:t>
    </dgm:pt>
    <dgm:pt modelId="{ABBC72A8-0D8B-483E-90B2-006C7AE8DECE}" type="parTrans" cxnId="{553EDACF-DA39-4E18-B57D-2304488DF396}">
      <dgm:prSet/>
      <dgm:spPr/>
      <dgm:t>
        <a:bodyPr/>
        <a:lstStyle/>
        <a:p>
          <a:endParaRPr lang="es-MX"/>
        </a:p>
      </dgm:t>
    </dgm:pt>
    <dgm:pt modelId="{1194FA96-39C1-4F1A-82F1-657AE1A57CE0}" type="sibTrans" cxnId="{553EDACF-DA39-4E18-B57D-2304488DF396}">
      <dgm:prSet/>
      <dgm:spPr/>
      <dgm:t>
        <a:bodyPr/>
        <a:lstStyle/>
        <a:p>
          <a:endParaRPr lang="es-MX"/>
        </a:p>
      </dgm:t>
    </dgm:pt>
    <dgm:pt modelId="{B73E895D-EA33-4445-ADF3-C4E94D0A5936}">
      <dgm:prSet phldrT="[Texto]"/>
      <dgm:spPr/>
      <dgm:t>
        <a:bodyPr/>
        <a:lstStyle/>
        <a:p>
          <a:r>
            <a:rPr lang="es-MX" dirty="0"/>
            <a:t>MEDICAS</a:t>
          </a:r>
        </a:p>
      </dgm:t>
    </dgm:pt>
    <dgm:pt modelId="{C0ECB735-E563-4BB1-BB60-CA1D26B4E660}" type="parTrans" cxnId="{CB7A359E-5420-4D54-ACB8-92A34F249BDF}">
      <dgm:prSet/>
      <dgm:spPr/>
      <dgm:t>
        <a:bodyPr/>
        <a:lstStyle/>
        <a:p>
          <a:endParaRPr lang="es-MX"/>
        </a:p>
      </dgm:t>
    </dgm:pt>
    <dgm:pt modelId="{7D30EC53-6C57-4CA7-94BB-CE59F408ED63}" type="sibTrans" cxnId="{CB7A359E-5420-4D54-ACB8-92A34F249BDF}">
      <dgm:prSet/>
      <dgm:spPr/>
      <dgm:t>
        <a:bodyPr/>
        <a:lstStyle/>
        <a:p>
          <a:endParaRPr lang="es-MX"/>
        </a:p>
      </dgm:t>
    </dgm:pt>
    <dgm:pt modelId="{6A60160C-8270-49C1-B4EF-D2BE6BCEA92E}">
      <dgm:prSet phldrT="[Texto]"/>
      <dgm:spPr/>
      <dgm:t>
        <a:bodyPr/>
        <a:lstStyle/>
        <a:p>
          <a:r>
            <a:rPr lang="es-MX" dirty="0"/>
            <a:t>MEDICAMENTOS</a:t>
          </a:r>
        </a:p>
      </dgm:t>
    </dgm:pt>
    <dgm:pt modelId="{98081804-BB1B-42CB-A567-FBCAC69C9AB3}" type="parTrans" cxnId="{2C562EB8-98BE-4DC3-96FC-D90C02B6E810}">
      <dgm:prSet/>
      <dgm:spPr/>
      <dgm:t>
        <a:bodyPr/>
        <a:lstStyle/>
        <a:p>
          <a:endParaRPr lang="es-MX"/>
        </a:p>
      </dgm:t>
    </dgm:pt>
    <dgm:pt modelId="{74C9872B-0092-4EDB-BF57-DD568A772628}" type="sibTrans" cxnId="{2C562EB8-98BE-4DC3-96FC-D90C02B6E810}">
      <dgm:prSet/>
      <dgm:spPr/>
      <dgm:t>
        <a:bodyPr/>
        <a:lstStyle/>
        <a:p>
          <a:endParaRPr lang="es-MX"/>
        </a:p>
      </dgm:t>
    </dgm:pt>
    <dgm:pt modelId="{8D3F0211-AEB0-421D-8884-0110C4770D95}">
      <dgm:prSet phldrT="[Texto]"/>
      <dgm:spPr/>
      <dgm:t>
        <a:bodyPr/>
        <a:lstStyle/>
        <a:p>
          <a:r>
            <a:rPr lang="es-MX" dirty="0"/>
            <a:t>CIRUGIAS Y MATERIALES PARA CIRUGIAS</a:t>
          </a:r>
        </a:p>
      </dgm:t>
    </dgm:pt>
    <dgm:pt modelId="{7062BFF7-8F07-42E7-81D9-0A952D460948}" type="parTrans" cxnId="{ED234BCF-31DF-4B14-91CE-A7B20EC56837}">
      <dgm:prSet/>
      <dgm:spPr/>
      <dgm:t>
        <a:bodyPr/>
        <a:lstStyle/>
        <a:p>
          <a:endParaRPr lang="es-MX"/>
        </a:p>
      </dgm:t>
    </dgm:pt>
    <dgm:pt modelId="{BDB31381-A358-4CB6-A6A9-683C5C09CAA9}" type="sibTrans" cxnId="{ED234BCF-31DF-4B14-91CE-A7B20EC56837}">
      <dgm:prSet/>
      <dgm:spPr/>
      <dgm:t>
        <a:bodyPr/>
        <a:lstStyle/>
        <a:p>
          <a:endParaRPr lang="es-MX"/>
        </a:p>
      </dgm:t>
    </dgm:pt>
    <dgm:pt modelId="{96937B14-0470-4A79-BFD6-65DC7F98461B}">
      <dgm:prSet phldrT="[Texto]"/>
      <dgm:spPr/>
      <dgm:t>
        <a:bodyPr/>
        <a:lstStyle/>
        <a:p>
          <a:r>
            <a:rPr lang="es-MX" dirty="0"/>
            <a:t>PROGRAMAS ESPECIALES</a:t>
          </a:r>
        </a:p>
      </dgm:t>
    </dgm:pt>
    <dgm:pt modelId="{1E103E8B-98E3-4564-B3E3-25B2B0E2D88A}" type="parTrans" cxnId="{CC221B2F-10D6-413B-A195-3D078159F855}">
      <dgm:prSet/>
      <dgm:spPr/>
      <dgm:t>
        <a:bodyPr/>
        <a:lstStyle/>
        <a:p>
          <a:endParaRPr lang="es-MX"/>
        </a:p>
      </dgm:t>
    </dgm:pt>
    <dgm:pt modelId="{48CE33CF-A8C9-4054-BC12-98D03033E985}" type="sibTrans" cxnId="{CC221B2F-10D6-413B-A195-3D078159F855}">
      <dgm:prSet/>
      <dgm:spPr/>
      <dgm:t>
        <a:bodyPr/>
        <a:lstStyle/>
        <a:p>
          <a:endParaRPr lang="es-MX"/>
        </a:p>
      </dgm:t>
    </dgm:pt>
    <dgm:pt modelId="{16B87F1C-22FF-488A-9BDC-2F7D8281811A}">
      <dgm:prSet phldrT="[Texto]"/>
      <dgm:spPr/>
      <dgm:t>
        <a:bodyPr/>
        <a:lstStyle/>
        <a:p>
          <a:r>
            <a:rPr lang="es-MX" dirty="0"/>
            <a:t>DIALISIS Y TRASPLANTE</a:t>
          </a:r>
        </a:p>
      </dgm:t>
    </dgm:pt>
    <dgm:pt modelId="{51A4AB51-CC3B-4769-A097-45850ED27CAB}" type="parTrans" cxnId="{1BDC0D70-5EF5-4D99-8ED2-940B93E9A2A4}">
      <dgm:prSet/>
      <dgm:spPr/>
      <dgm:t>
        <a:bodyPr/>
        <a:lstStyle/>
        <a:p>
          <a:endParaRPr lang="es-MX"/>
        </a:p>
      </dgm:t>
    </dgm:pt>
    <dgm:pt modelId="{BCFF99E9-BF28-48B1-9D76-2958C64F6093}" type="sibTrans" cxnId="{1BDC0D70-5EF5-4D99-8ED2-940B93E9A2A4}">
      <dgm:prSet/>
      <dgm:spPr/>
      <dgm:t>
        <a:bodyPr/>
        <a:lstStyle/>
        <a:p>
          <a:endParaRPr lang="es-MX"/>
        </a:p>
      </dgm:t>
    </dgm:pt>
    <dgm:pt modelId="{8BF49C7D-22E8-401A-97E8-D065D477D19A}">
      <dgm:prSet phldrT="[Texto]"/>
      <dgm:spPr/>
      <dgm:t>
        <a:bodyPr/>
        <a:lstStyle/>
        <a:p>
          <a:r>
            <a:rPr lang="es-MX" dirty="0"/>
            <a:t>DISCAPACIDAD</a:t>
          </a:r>
        </a:p>
      </dgm:t>
    </dgm:pt>
    <dgm:pt modelId="{04FA1FC3-2D5C-4218-BA95-F46E20558A7F}" type="parTrans" cxnId="{750C30F0-850B-4AB5-A013-409CE041EBDC}">
      <dgm:prSet/>
      <dgm:spPr/>
    </dgm:pt>
    <dgm:pt modelId="{A43C697A-1897-48A3-957C-860FA2F9DC88}" type="sibTrans" cxnId="{750C30F0-850B-4AB5-A013-409CE041EBDC}">
      <dgm:prSet/>
      <dgm:spPr/>
    </dgm:pt>
    <dgm:pt modelId="{A2FE377B-207F-44A9-9543-B371E9CAB4FB}">
      <dgm:prSet phldrT="[Texto]"/>
      <dgm:spPr/>
      <dgm:t>
        <a:bodyPr/>
        <a:lstStyle/>
        <a:p>
          <a:r>
            <a:rPr lang="es-MX" dirty="0"/>
            <a:t>SALUD MENTAL</a:t>
          </a:r>
        </a:p>
      </dgm:t>
    </dgm:pt>
    <dgm:pt modelId="{D6F9A708-93D0-4D29-986E-ED171370E22B}" type="parTrans" cxnId="{D41F5222-D156-4DDE-A755-2FDF3F68D388}">
      <dgm:prSet/>
      <dgm:spPr/>
    </dgm:pt>
    <dgm:pt modelId="{4A09B435-EFE1-482D-92E6-2BB2D937345A}" type="sibTrans" cxnId="{D41F5222-D156-4DDE-A755-2FDF3F68D388}">
      <dgm:prSet/>
      <dgm:spPr/>
    </dgm:pt>
    <dgm:pt modelId="{846B6945-EA5C-4DCF-8825-1F361D27AF90}">
      <dgm:prSet phldrT="[Texto]"/>
      <dgm:spPr/>
      <dgm:t>
        <a:bodyPr/>
        <a:lstStyle/>
        <a:p>
          <a:r>
            <a:rPr lang="es-MX" dirty="0"/>
            <a:t>ADULTOS MAYORES</a:t>
          </a:r>
        </a:p>
      </dgm:t>
    </dgm:pt>
    <dgm:pt modelId="{0FEC5190-1EE6-42E5-AC9E-6F7066EDA5F9}" type="parTrans" cxnId="{EEFBAB93-0D30-4F6A-AECF-07D334074FF5}">
      <dgm:prSet/>
      <dgm:spPr/>
    </dgm:pt>
    <dgm:pt modelId="{2FA4CA7C-0B38-4E91-9FCA-5196E1C84A8F}" type="sibTrans" cxnId="{EEFBAB93-0D30-4F6A-AECF-07D334074FF5}">
      <dgm:prSet/>
      <dgm:spPr/>
    </dgm:pt>
    <dgm:pt modelId="{AE5C0DDB-2EF7-4A33-9FBB-0DCF66F6F8FF}" type="pres">
      <dgm:prSet presAssocID="{BA3A019A-C4A1-40DE-B048-05306AE86A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C077829-5656-4C91-8A91-EF0368052FB0}" type="pres">
      <dgm:prSet presAssocID="{12EC655F-01A9-4332-B1DF-07AA96C9B1CC}" presName="hierRoot1" presStyleCnt="0"/>
      <dgm:spPr/>
    </dgm:pt>
    <dgm:pt modelId="{C1B5E28A-87B1-4DC4-9C89-15DB3166CC1F}" type="pres">
      <dgm:prSet presAssocID="{12EC655F-01A9-4332-B1DF-07AA96C9B1CC}" presName="composite" presStyleCnt="0"/>
      <dgm:spPr/>
    </dgm:pt>
    <dgm:pt modelId="{63D0CCF0-05F0-4E3F-BFF8-1EF6E140FFFD}" type="pres">
      <dgm:prSet presAssocID="{12EC655F-01A9-4332-B1DF-07AA96C9B1CC}" presName="background" presStyleLbl="node0" presStyleIdx="0" presStyleCnt="1"/>
      <dgm:spPr/>
    </dgm:pt>
    <dgm:pt modelId="{B2E4A46D-45B9-4413-955E-8113191DFC74}" type="pres">
      <dgm:prSet presAssocID="{12EC655F-01A9-4332-B1DF-07AA96C9B1CC}" presName="text" presStyleLbl="fgAcc0" presStyleIdx="0" presStyleCnt="1">
        <dgm:presLayoutVars>
          <dgm:chPref val="3"/>
        </dgm:presLayoutVars>
      </dgm:prSet>
      <dgm:spPr/>
    </dgm:pt>
    <dgm:pt modelId="{A6A2B1FF-5F07-40DE-9011-D4E9F8132142}" type="pres">
      <dgm:prSet presAssocID="{12EC655F-01A9-4332-B1DF-07AA96C9B1CC}" presName="hierChild2" presStyleCnt="0"/>
      <dgm:spPr/>
    </dgm:pt>
    <dgm:pt modelId="{779BE929-C8DB-4C08-8D32-1BB81433D1CD}" type="pres">
      <dgm:prSet presAssocID="{C0ECB735-E563-4BB1-BB60-CA1D26B4E660}" presName="Name10" presStyleLbl="parChTrans1D2" presStyleIdx="0" presStyleCnt="2"/>
      <dgm:spPr/>
    </dgm:pt>
    <dgm:pt modelId="{90A08A2C-89B9-45A7-922D-DF518A3DB237}" type="pres">
      <dgm:prSet presAssocID="{B73E895D-EA33-4445-ADF3-C4E94D0A5936}" presName="hierRoot2" presStyleCnt="0"/>
      <dgm:spPr/>
    </dgm:pt>
    <dgm:pt modelId="{D28DDCD5-5FF1-4B94-A912-351B8199C09E}" type="pres">
      <dgm:prSet presAssocID="{B73E895D-EA33-4445-ADF3-C4E94D0A5936}" presName="composite2" presStyleCnt="0"/>
      <dgm:spPr/>
    </dgm:pt>
    <dgm:pt modelId="{A170CD45-99BA-44D3-B0B7-168BD3762248}" type="pres">
      <dgm:prSet presAssocID="{B73E895D-EA33-4445-ADF3-C4E94D0A5936}" presName="background2" presStyleLbl="node2" presStyleIdx="0" presStyleCnt="2"/>
      <dgm:spPr/>
    </dgm:pt>
    <dgm:pt modelId="{09F325E0-D773-4E31-B7AB-F05DAC16B3E0}" type="pres">
      <dgm:prSet presAssocID="{B73E895D-EA33-4445-ADF3-C4E94D0A5936}" presName="text2" presStyleLbl="fgAcc2" presStyleIdx="0" presStyleCnt="2">
        <dgm:presLayoutVars>
          <dgm:chPref val="3"/>
        </dgm:presLayoutVars>
      </dgm:prSet>
      <dgm:spPr/>
    </dgm:pt>
    <dgm:pt modelId="{61668C52-913B-4176-96DE-43CBB35B76D0}" type="pres">
      <dgm:prSet presAssocID="{B73E895D-EA33-4445-ADF3-C4E94D0A5936}" presName="hierChild3" presStyleCnt="0"/>
      <dgm:spPr/>
    </dgm:pt>
    <dgm:pt modelId="{EAF295E8-0C78-4F23-AF05-DDDB2172FDF9}" type="pres">
      <dgm:prSet presAssocID="{98081804-BB1B-42CB-A567-FBCAC69C9AB3}" presName="Name17" presStyleLbl="parChTrans1D3" presStyleIdx="0" presStyleCnt="6"/>
      <dgm:spPr/>
    </dgm:pt>
    <dgm:pt modelId="{7D1DE86B-D784-48C1-AAA3-F9987BECADB6}" type="pres">
      <dgm:prSet presAssocID="{6A60160C-8270-49C1-B4EF-D2BE6BCEA92E}" presName="hierRoot3" presStyleCnt="0"/>
      <dgm:spPr/>
    </dgm:pt>
    <dgm:pt modelId="{F6CA2AD9-923A-4FFB-9F33-F8B11E78E1B7}" type="pres">
      <dgm:prSet presAssocID="{6A60160C-8270-49C1-B4EF-D2BE6BCEA92E}" presName="composite3" presStyleCnt="0"/>
      <dgm:spPr/>
    </dgm:pt>
    <dgm:pt modelId="{B68637B4-29D5-4499-8AB8-18158B6862F3}" type="pres">
      <dgm:prSet presAssocID="{6A60160C-8270-49C1-B4EF-D2BE6BCEA92E}" presName="background3" presStyleLbl="node3" presStyleIdx="0" presStyleCnt="6"/>
      <dgm:spPr/>
    </dgm:pt>
    <dgm:pt modelId="{ABDB5DAB-F007-40B2-85AF-0C7019B5B3E8}" type="pres">
      <dgm:prSet presAssocID="{6A60160C-8270-49C1-B4EF-D2BE6BCEA92E}" presName="text3" presStyleLbl="fgAcc3" presStyleIdx="0" presStyleCnt="6">
        <dgm:presLayoutVars>
          <dgm:chPref val="3"/>
        </dgm:presLayoutVars>
      </dgm:prSet>
      <dgm:spPr/>
    </dgm:pt>
    <dgm:pt modelId="{4A3A1DB1-FC00-4801-B6F5-32CC66AE71D4}" type="pres">
      <dgm:prSet presAssocID="{6A60160C-8270-49C1-B4EF-D2BE6BCEA92E}" presName="hierChild4" presStyleCnt="0"/>
      <dgm:spPr/>
    </dgm:pt>
    <dgm:pt modelId="{18E5D441-44FF-426D-966F-162B7852CA74}" type="pres">
      <dgm:prSet presAssocID="{7062BFF7-8F07-42E7-81D9-0A952D460948}" presName="Name17" presStyleLbl="parChTrans1D3" presStyleIdx="1" presStyleCnt="6"/>
      <dgm:spPr/>
    </dgm:pt>
    <dgm:pt modelId="{1A929D4E-5882-404D-96F6-E60A18C4CA0D}" type="pres">
      <dgm:prSet presAssocID="{8D3F0211-AEB0-421D-8884-0110C4770D95}" presName="hierRoot3" presStyleCnt="0"/>
      <dgm:spPr/>
    </dgm:pt>
    <dgm:pt modelId="{CC22FA5E-0321-4FD8-B57F-6B1612FF5543}" type="pres">
      <dgm:prSet presAssocID="{8D3F0211-AEB0-421D-8884-0110C4770D95}" presName="composite3" presStyleCnt="0"/>
      <dgm:spPr/>
    </dgm:pt>
    <dgm:pt modelId="{F34CC862-F19A-4B3C-A284-DD52FE8F5DE2}" type="pres">
      <dgm:prSet presAssocID="{8D3F0211-AEB0-421D-8884-0110C4770D95}" presName="background3" presStyleLbl="node3" presStyleIdx="1" presStyleCnt="6"/>
      <dgm:spPr/>
    </dgm:pt>
    <dgm:pt modelId="{57DE887A-1032-4203-AE43-A705E90B9B94}" type="pres">
      <dgm:prSet presAssocID="{8D3F0211-AEB0-421D-8884-0110C4770D95}" presName="text3" presStyleLbl="fgAcc3" presStyleIdx="1" presStyleCnt="6">
        <dgm:presLayoutVars>
          <dgm:chPref val="3"/>
        </dgm:presLayoutVars>
      </dgm:prSet>
      <dgm:spPr/>
    </dgm:pt>
    <dgm:pt modelId="{67215736-81AB-4DB4-A36B-DC991A54ED03}" type="pres">
      <dgm:prSet presAssocID="{8D3F0211-AEB0-421D-8884-0110C4770D95}" presName="hierChild4" presStyleCnt="0"/>
      <dgm:spPr/>
    </dgm:pt>
    <dgm:pt modelId="{8DFE809F-EDEE-45FE-B9CC-AD9BD79E4A0D}" type="pres">
      <dgm:prSet presAssocID="{51A4AB51-CC3B-4769-A097-45850ED27CAB}" presName="Name17" presStyleLbl="parChTrans1D3" presStyleIdx="2" presStyleCnt="6"/>
      <dgm:spPr/>
    </dgm:pt>
    <dgm:pt modelId="{8CAB4FD3-F9DF-4A4C-9AFA-826C77AB6E50}" type="pres">
      <dgm:prSet presAssocID="{16B87F1C-22FF-488A-9BDC-2F7D8281811A}" presName="hierRoot3" presStyleCnt="0"/>
      <dgm:spPr/>
    </dgm:pt>
    <dgm:pt modelId="{2D954510-07AE-4CD8-9EC5-5389C4987D47}" type="pres">
      <dgm:prSet presAssocID="{16B87F1C-22FF-488A-9BDC-2F7D8281811A}" presName="composite3" presStyleCnt="0"/>
      <dgm:spPr/>
    </dgm:pt>
    <dgm:pt modelId="{12B84918-DEC9-405F-942D-B8E9A3906344}" type="pres">
      <dgm:prSet presAssocID="{16B87F1C-22FF-488A-9BDC-2F7D8281811A}" presName="background3" presStyleLbl="node3" presStyleIdx="2" presStyleCnt="6"/>
      <dgm:spPr/>
    </dgm:pt>
    <dgm:pt modelId="{C1A962FD-1FD6-46C6-BE19-86E48527A69E}" type="pres">
      <dgm:prSet presAssocID="{16B87F1C-22FF-488A-9BDC-2F7D8281811A}" presName="text3" presStyleLbl="fgAcc3" presStyleIdx="2" presStyleCnt="6">
        <dgm:presLayoutVars>
          <dgm:chPref val="3"/>
        </dgm:presLayoutVars>
      </dgm:prSet>
      <dgm:spPr/>
    </dgm:pt>
    <dgm:pt modelId="{9CB691B1-D09A-4928-97FA-4FD4332CEFEE}" type="pres">
      <dgm:prSet presAssocID="{16B87F1C-22FF-488A-9BDC-2F7D8281811A}" presName="hierChild4" presStyleCnt="0"/>
      <dgm:spPr/>
    </dgm:pt>
    <dgm:pt modelId="{E894F8A8-82E7-407D-B080-47DCD1FE3D50}" type="pres">
      <dgm:prSet presAssocID="{1E103E8B-98E3-4564-B3E3-25B2B0E2D88A}" presName="Name10" presStyleLbl="parChTrans1D2" presStyleIdx="1" presStyleCnt="2"/>
      <dgm:spPr/>
    </dgm:pt>
    <dgm:pt modelId="{18407F74-3F5C-42B0-8246-4E8AC4ECBE7B}" type="pres">
      <dgm:prSet presAssocID="{96937B14-0470-4A79-BFD6-65DC7F98461B}" presName="hierRoot2" presStyleCnt="0"/>
      <dgm:spPr/>
    </dgm:pt>
    <dgm:pt modelId="{2F52CDC7-CB25-4814-AFC0-63C0EA250842}" type="pres">
      <dgm:prSet presAssocID="{96937B14-0470-4A79-BFD6-65DC7F98461B}" presName="composite2" presStyleCnt="0"/>
      <dgm:spPr/>
    </dgm:pt>
    <dgm:pt modelId="{8331DB91-4D15-4F9A-9A34-1E1A2C8F52C8}" type="pres">
      <dgm:prSet presAssocID="{96937B14-0470-4A79-BFD6-65DC7F98461B}" presName="background2" presStyleLbl="node2" presStyleIdx="1" presStyleCnt="2"/>
      <dgm:spPr/>
    </dgm:pt>
    <dgm:pt modelId="{11540737-FC80-461D-BD85-A49F6DEF2BD2}" type="pres">
      <dgm:prSet presAssocID="{96937B14-0470-4A79-BFD6-65DC7F98461B}" presName="text2" presStyleLbl="fgAcc2" presStyleIdx="1" presStyleCnt="2">
        <dgm:presLayoutVars>
          <dgm:chPref val="3"/>
        </dgm:presLayoutVars>
      </dgm:prSet>
      <dgm:spPr/>
    </dgm:pt>
    <dgm:pt modelId="{257D0A3F-DC91-4EC0-8C21-76ED89707DD8}" type="pres">
      <dgm:prSet presAssocID="{96937B14-0470-4A79-BFD6-65DC7F98461B}" presName="hierChild3" presStyleCnt="0"/>
      <dgm:spPr/>
    </dgm:pt>
    <dgm:pt modelId="{AE53C387-F2A0-4C49-97FB-42D6A77E5DF0}" type="pres">
      <dgm:prSet presAssocID="{04FA1FC3-2D5C-4218-BA95-F46E20558A7F}" presName="Name17" presStyleLbl="parChTrans1D3" presStyleIdx="3" presStyleCnt="6"/>
      <dgm:spPr/>
    </dgm:pt>
    <dgm:pt modelId="{192673D7-E157-4217-855A-AF2BCF271B7B}" type="pres">
      <dgm:prSet presAssocID="{8BF49C7D-22E8-401A-97E8-D065D477D19A}" presName="hierRoot3" presStyleCnt="0"/>
      <dgm:spPr/>
    </dgm:pt>
    <dgm:pt modelId="{334DDDF8-DD6D-4400-8448-2DDF2141B632}" type="pres">
      <dgm:prSet presAssocID="{8BF49C7D-22E8-401A-97E8-D065D477D19A}" presName="composite3" presStyleCnt="0"/>
      <dgm:spPr/>
    </dgm:pt>
    <dgm:pt modelId="{4470D0FB-BE78-4DE4-94A5-F4DF64B32A42}" type="pres">
      <dgm:prSet presAssocID="{8BF49C7D-22E8-401A-97E8-D065D477D19A}" presName="background3" presStyleLbl="node3" presStyleIdx="3" presStyleCnt="6"/>
      <dgm:spPr/>
    </dgm:pt>
    <dgm:pt modelId="{935F75F0-2C70-42AB-AA56-F1A7C6A2E645}" type="pres">
      <dgm:prSet presAssocID="{8BF49C7D-22E8-401A-97E8-D065D477D19A}" presName="text3" presStyleLbl="fgAcc3" presStyleIdx="3" presStyleCnt="6">
        <dgm:presLayoutVars>
          <dgm:chPref val="3"/>
        </dgm:presLayoutVars>
      </dgm:prSet>
      <dgm:spPr/>
    </dgm:pt>
    <dgm:pt modelId="{9B198BBB-A186-4697-8B22-31A54D3845D9}" type="pres">
      <dgm:prSet presAssocID="{8BF49C7D-22E8-401A-97E8-D065D477D19A}" presName="hierChild4" presStyleCnt="0"/>
      <dgm:spPr/>
    </dgm:pt>
    <dgm:pt modelId="{9E61B868-6F41-4263-8280-7A21C4D0794D}" type="pres">
      <dgm:prSet presAssocID="{D6F9A708-93D0-4D29-986E-ED171370E22B}" presName="Name17" presStyleLbl="parChTrans1D3" presStyleIdx="4" presStyleCnt="6"/>
      <dgm:spPr/>
    </dgm:pt>
    <dgm:pt modelId="{B13B2D41-58BF-48D8-AA37-17624C34874B}" type="pres">
      <dgm:prSet presAssocID="{A2FE377B-207F-44A9-9543-B371E9CAB4FB}" presName="hierRoot3" presStyleCnt="0"/>
      <dgm:spPr/>
    </dgm:pt>
    <dgm:pt modelId="{571A9BC0-7B27-4FB2-AAD3-F59438D402CB}" type="pres">
      <dgm:prSet presAssocID="{A2FE377B-207F-44A9-9543-B371E9CAB4FB}" presName="composite3" presStyleCnt="0"/>
      <dgm:spPr/>
    </dgm:pt>
    <dgm:pt modelId="{025CC8B2-559B-4EC6-A6E4-F01E4E594468}" type="pres">
      <dgm:prSet presAssocID="{A2FE377B-207F-44A9-9543-B371E9CAB4FB}" presName="background3" presStyleLbl="node3" presStyleIdx="4" presStyleCnt="6"/>
      <dgm:spPr/>
    </dgm:pt>
    <dgm:pt modelId="{62774C3D-FAA7-4C5A-A7BF-1DBC86C38D0F}" type="pres">
      <dgm:prSet presAssocID="{A2FE377B-207F-44A9-9543-B371E9CAB4FB}" presName="text3" presStyleLbl="fgAcc3" presStyleIdx="4" presStyleCnt="6">
        <dgm:presLayoutVars>
          <dgm:chPref val="3"/>
        </dgm:presLayoutVars>
      </dgm:prSet>
      <dgm:spPr/>
    </dgm:pt>
    <dgm:pt modelId="{E3BF2391-0867-4F64-BE23-1FE5F0EC7E37}" type="pres">
      <dgm:prSet presAssocID="{A2FE377B-207F-44A9-9543-B371E9CAB4FB}" presName="hierChild4" presStyleCnt="0"/>
      <dgm:spPr/>
    </dgm:pt>
    <dgm:pt modelId="{D4A934C8-63B1-4C14-A2D0-2528E5CB077E}" type="pres">
      <dgm:prSet presAssocID="{0FEC5190-1EE6-42E5-AC9E-6F7066EDA5F9}" presName="Name17" presStyleLbl="parChTrans1D3" presStyleIdx="5" presStyleCnt="6"/>
      <dgm:spPr/>
    </dgm:pt>
    <dgm:pt modelId="{2C3356BF-0411-4A2F-9E5C-7CD45D4F093B}" type="pres">
      <dgm:prSet presAssocID="{846B6945-EA5C-4DCF-8825-1F361D27AF90}" presName="hierRoot3" presStyleCnt="0"/>
      <dgm:spPr/>
    </dgm:pt>
    <dgm:pt modelId="{86AE8CD7-6D8A-440E-9C10-2FAAFE4B98B5}" type="pres">
      <dgm:prSet presAssocID="{846B6945-EA5C-4DCF-8825-1F361D27AF90}" presName="composite3" presStyleCnt="0"/>
      <dgm:spPr/>
    </dgm:pt>
    <dgm:pt modelId="{F305C847-3C20-4E0D-98BB-EA48FBF98F25}" type="pres">
      <dgm:prSet presAssocID="{846B6945-EA5C-4DCF-8825-1F361D27AF90}" presName="background3" presStyleLbl="node3" presStyleIdx="5" presStyleCnt="6"/>
      <dgm:spPr/>
    </dgm:pt>
    <dgm:pt modelId="{D061880A-B81E-4BA5-91FC-82CF1F59D174}" type="pres">
      <dgm:prSet presAssocID="{846B6945-EA5C-4DCF-8825-1F361D27AF90}" presName="text3" presStyleLbl="fgAcc3" presStyleIdx="5" presStyleCnt="6">
        <dgm:presLayoutVars>
          <dgm:chPref val="3"/>
        </dgm:presLayoutVars>
      </dgm:prSet>
      <dgm:spPr/>
    </dgm:pt>
    <dgm:pt modelId="{89E8390F-300A-43E9-B916-839C595AAE2A}" type="pres">
      <dgm:prSet presAssocID="{846B6945-EA5C-4DCF-8825-1F361D27AF90}" presName="hierChild4" presStyleCnt="0"/>
      <dgm:spPr/>
    </dgm:pt>
  </dgm:ptLst>
  <dgm:cxnLst>
    <dgm:cxn modelId="{120A4B0B-BFF7-407E-A2F9-7940ACFEAB42}" type="presOf" srcId="{12EC655F-01A9-4332-B1DF-07AA96C9B1CC}" destId="{B2E4A46D-45B9-4413-955E-8113191DFC74}" srcOrd="0" destOrd="0" presId="urn:microsoft.com/office/officeart/2005/8/layout/hierarchy1"/>
    <dgm:cxn modelId="{DC41B00D-4084-4010-8FE8-7162FBB9FBF4}" type="presOf" srcId="{8BF49C7D-22E8-401A-97E8-D065D477D19A}" destId="{935F75F0-2C70-42AB-AA56-F1A7C6A2E645}" srcOrd="0" destOrd="0" presId="urn:microsoft.com/office/officeart/2005/8/layout/hierarchy1"/>
    <dgm:cxn modelId="{D47C241F-4CDC-44E0-8E71-7A0A4D53CE1A}" type="presOf" srcId="{D6F9A708-93D0-4D29-986E-ED171370E22B}" destId="{9E61B868-6F41-4263-8280-7A21C4D0794D}" srcOrd="0" destOrd="0" presId="urn:microsoft.com/office/officeart/2005/8/layout/hierarchy1"/>
    <dgm:cxn modelId="{D41F5222-D156-4DDE-A755-2FDF3F68D388}" srcId="{96937B14-0470-4A79-BFD6-65DC7F98461B}" destId="{A2FE377B-207F-44A9-9543-B371E9CAB4FB}" srcOrd="1" destOrd="0" parTransId="{D6F9A708-93D0-4D29-986E-ED171370E22B}" sibTransId="{4A09B435-EFE1-482D-92E6-2BB2D937345A}"/>
    <dgm:cxn modelId="{FE6DEB24-B511-48E9-810E-F1DB950BFC32}" type="presOf" srcId="{846B6945-EA5C-4DCF-8825-1F361D27AF90}" destId="{D061880A-B81E-4BA5-91FC-82CF1F59D174}" srcOrd="0" destOrd="0" presId="urn:microsoft.com/office/officeart/2005/8/layout/hierarchy1"/>
    <dgm:cxn modelId="{C6BE422D-9D35-459D-A7AD-C097D119A4EE}" type="presOf" srcId="{51A4AB51-CC3B-4769-A097-45850ED27CAB}" destId="{8DFE809F-EDEE-45FE-B9CC-AD9BD79E4A0D}" srcOrd="0" destOrd="0" presId="urn:microsoft.com/office/officeart/2005/8/layout/hierarchy1"/>
    <dgm:cxn modelId="{CC221B2F-10D6-413B-A195-3D078159F855}" srcId="{12EC655F-01A9-4332-B1DF-07AA96C9B1CC}" destId="{96937B14-0470-4A79-BFD6-65DC7F98461B}" srcOrd="1" destOrd="0" parTransId="{1E103E8B-98E3-4564-B3E3-25B2B0E2D88A}" sibTransId="{48CE33CF-A8C9-4054-BC12-98D03033E985}"/>
    <dgm:cxn modelId="{D498D542-3D7A-42D3-877F-2D4B730B45FE}" type="presOf" srcId="{04FA1FC3-2D5C-4218-BA95-F46E20558A7F}" destId="{AE53C387-F2A0-4C49-97FB-42D6A77E5DF0}" srcOrd="0" destOrd="0" presId="urn:microsoft.com/office/officeart/2005/8/layout/hierarchy1"/>
    <dgm:cxn modelId="{1D6A8665-AD04-497C-8585-7901C51B3BC0}" type="presOf" srcId="{6A60160C-8270-49C1-B4EF-D2BE6BCEA92E}" destId="{ABDB5DAB-F007-40B2-85AF-0C7019B5B3E8}" srcOrd="0" destOrd="0" presId="urn:microsoft.com/office/officeart/2005/8/layout/hierarchy1"/>
    <dgm:cxn modelId="{1BDC0D70-5EF5-4D99-8ED2-940B93E9A2A4}" srcId="{B73E895D-EA33-4445-ADF3-C4E94D0A5936}" destId="{16B87F1C-22FF-488A-9BDC-2F7D8281811A}" srcOrd="2" destOrd="0" parTransId="{51A4AB51-CC3B-4769-A097-45850ED27CAB}" sibTransId="{BCFF99E9-BF28-48B1-9D76-2958C64F6093}"/>
    <dgm:cxn modelId="{A10C4B51-6844-40C4-830C-BDEF46448E2E}" type="presOf" srcId="{16B87F1C-22FF-488A-9BDC-2F7D8281811A}" destId="{C1A962FD-1FD6-46C6-BE19-86E48527A69E}" srcOrd="0" destOrd="0" presId="urn:microsoft.com/office/officeart/2005/8/layout/hierarchy1"/>
    <dgm:cxn modelId="{FC521F84-16AD-4FCC-BBDD-50AF7FD5D7A5}" type="presOf" srcId="{7062BFF7-8F07-42E7-81D9-0A952D460948}" destId="{18E5D441-44FF-426D-966F-162B7852CA74}" srcOrd="0" destOrd="0" presId="urn:microsoft.com/office/officeart/2005/8/layout/hierarchy1"/>
    <dgm:cxn modelId="{C32E8C87-467A-4181-B1AA-2FD99CA1E85E}" type="presOf" srcId="{BA3A019A-C4A1-40DE-B048-05306AE86A87}" destId="{AE5C0DDB-2EF7-4A33-9FBB-0DCF66F6F8FF}" srcOrd="0" destOrd="0" presId="urn:microsoft.com/office/officeart/2005/8/layout/hierarchy1"/>
    <dgm:cxn modelId="{C8BC0889-3EC4-4F58-B427-9549CBB9F089}" type="presOf" srcId="{96937B14-0470-4A79-BFD6-65DC7F98461B}" destId="{11540737-FC80-461D-BD85-A49F6DEF2BD2}" srcOrd="0" destOrd="0" presId="urn:microsoft.com/office/officeart/2005/8/layout/hierarchy1"/>
    <dgm:cxn modelId="{EEFBAB93-0D30-4F6A-AECF-07D334074FF5}" srcId="{96937B14-0470-4A79-BFD6-65DC7F98461B}" destId="{846B6945-EA5C-4DCF-8825-1F361D27AF90}" srcOrd="2" destOrd="0" parTransId="{0FEC5190-1EE6-42E5-AC9E-6F7066EDA5F9}" sibTransId="{2FA4CA7C-0B38-4E91-9FCA-5196E1C84A8F}"/>
    <dgm:cxn modelId="{CB7A359E-5420-4D54-ACB8-92A34F249BDF}" srcId="{12EC655F-01A9-4332-B1DF-07AA96C9B1CC}" destId="{B73E895D-EA33-4445-ADF3-C4E94D0A5936}" srcOrd="0" destOrd="0" parTransId="{C0ECB735-E563-4BB1-BB60-CA1D26B4E660}" sibTransId="{7D30EC53-6C57-4CA7-94BB-CE59F408ED63}"/>
    <dgm:cxn modelId="{57449F9E-09B0-4E22-AEA8-9BB6AD923C22}" type="presOf" srcId="{1E103E8B-98E3-4564-B3E3-25B2B0E2D88A}" destId="{E894F8A8-82E7-407D-B080-47DCD1FE3D50}" srcOrd="0" destOrd="0" presId="urn:microsoft.com/office/officeart/2005/8/layout/hierarchy1"/>
    <dgm:cxn modelId="{AF5688A3-021E-4966-9E37-58BBC11B2825}" type="presOf" srcId="{A2FE377B-207F-44A9-9543-B371E9CAB4FB}" destId="{62774C3D-FAA7-4C5A-A7BF-1DBC86C38D0F}" srcOrd="0" destOrd="0" presId="urn:microsoft.com/office/officeart/2005/8/layout/hierarchy1"/>
    <dgm:cxn modelId="{902335B1-F00A-4090-B2F9-A6BE2A73C88E}" type="presOf" srcId="{8D3F0211-AEB0-421D-8884-0110C4770D95}" destId="{57DE887A-1032-4203-AE43-A705E90B9B94}" srcOrd="0" destOrd="0" presId="urn:microsoft.com/office/officeart/2005/8/layout/hierarchy1"/>
    <dgm:cxn modelId="{2C562EB8-98BE-4DC3-96FC-D90C02B6E810}" srcId="{B73E895D-EA33-4445-ADF3-C4E94D0A5936}" destId="{6A60160C-8270-49C1-B4EF-D2BE6BCEA92E}" srcOrd="0" destOrd="0" parTransId="{98081804-BB1B-42CB-A567-FBCAC69C9AB3}" sibTransId="{74C9872B-0092-4EDB-BF57-DD568A772628}"/>
    <dgm:cxn modelId="{71CD60C8-354B-4C59-92B0-DA196EC3A182}" type="presOf" srcId="{98081804-BB1B-42CB-A567-FBCAC69C9AB3}" destId="{EAF295E8-0C78-4F23-AF05-DDDB2172FDF9}" srcOrd="0" destOrd="0" presId="urn:microsoft.com/office/officeart/2005/8/layout/hierarchy1"/>
    <dgm:cxn modelId="{51D0D2CB-45BA-4C3A-B462-FCB3ED9C6031}" type="presOf" srcId="{B73E895D-EA33-4445-ADF3-C4E94D0A5936}" destId="{09F325E0-D773-4E31-B7AB-F05DAC16B3E0}" srcOrd="0" destOrd="0" presId="urn:microsoft.com/office/officeart/2005/8/layout/hierarchy1"/>
    <dgm:cxn modelId="{3FC8F5CD-0EE3-4D72-AE65-7CEB3CEACAE8}" type="presOf" srcId="{C0ECB735-E563-4BB1-BB60-CA1D26B4E660}" destId="{779BE929-C8DB-4C08-8D32-1BB81433D1CD}" srcOrd="0" destOrd="0" presId="urn:microsoft.com/office/officeart/2005/8/layout/hierarchy1"/>
    <dgm:cxn modelId="{ED234BCF-31DF-4B14-91CE-A7B20EC56837}" srcId="{B73E895D-EA33-4445-ADF3-C4E94D0A5936}" destId="{8D3F0211-AEB0-421D-8884-0110C4770D95}" srcOrd="1" destOrd="0" parTransId="{7062BFF7-8F07-42E7-81D9-0A952D460948}" sibTransId="{BDB31381-A358-4CB6-A6A9-683C5C09CAA9}"/>
    <dgm:cxn modelId="{553EDACF-DA39-4E18-B57D-2304488DF396}" srcId="{BA3A019A-C4A1-40DE-B048-05306AE86A87}" destId="{12EC655F-01A9-4332-B1DF-07AA96C9B1CC}" srcOrd="0" destOrd="0" parTransId="{ABBC72A8-0D8B-483E-90B2-006C7AE8DECE}" sibTransId="{1194FA96-39C1-4F1A-82F1-657AE1A57CE0}"/>
    <dgm:cxn modelId="{E70FD7EB-D4BA-4D02-8A82-5919D431CCDF}" type="presOf" srcId="{0FEC5190-1EE6-42E5-AC9E-6F7066EDA5F9}" destId="{D4A934C8-63B1-4C14-A2D0-2528E5CB077E}" srcOrd="0" destOrd="0" presId="urn:microsoft.com/office/officeart/2005/8/layout/hierarchy1"/>
    <dgm:cxn modelId="{750C30F0-850B-4AB5-A013-409CE041EBDC}" srcId="{96937B14-0470-4A79-BFD6-65DC7F98461B}" destId="{8BF49C7D-22E8-401A-97E8-D065D477D19A}" srcOrd="0" destOrd="0" parTransId="{04FA1FC3-2D5C-4218-BA95-F46E20558A7F}" sibTransId="{A43C697A-1897-48A3-957C-860FA2F9DC88}"/>
    <dgm:cxn modelId="{A22323D1-2615-45B4-B0CF-984A06341B27}" type="presParOf" srcId="{AE5C0DDB-2EF7-4A33-9FBB-0DCF66F6F8FF}" destId="{CC077829-5656-4C91-8A91-EF0368052FB0}" srcOrd="0" destOrd="0" presId="urn:microsoft.com/office/officeart/2005/8/layout/hierarchy1"/>
    <dgm:cxn modelId="{B3D2CBF4-AD94-415E-9ADE-1A9C8D987A46}" type="presParOf" srcId="{CC077829-5656-4C91-8A91-EF0368052FB0}" destId="{C1B5E28A-87B1-4DC4-9C89-15DB3166CC1F}" srcOrd="0" destOrd="0" presId="urn:microsoft.com/office/officeart/2005/8/layout/hierarchy1"/>
    <dgm:cxn modelId="{F94E95EC-DB64-4B31-A708-A2AD65300739}" type="presParOf" srcId="{C1B5E28A-87B1-4DC4-9C89-15DB3166CC1F}" destId="{63D0CCF0-05F0-4E3F-BFF8-1EF6E140FFFD}" srcOrd="0" destOrd="0" presId="urn:microsoft.com/office/officeart/2005/8/layout/hierarchy1"/>
    <dgm:cxn modelId="{FD6255E2-88AD-489D-A92D-D245A102DF71}" type="presParOf" srcId="{C1B5E28A-87B1-4DC4-9C89-15DB3166CC1F}" destId="{B2E4A46D-45B9-4413-955E-8113191DFC74}" srcOrd="1" destOrd="0" presId="urn:microsoft.com/office/officeart/2005/8/layout/hierarchy1"/>
    <dgm:cxn modelId="{12200922-E0C7-44BE-A7A9-A280837A50A7}" type="presParOf" srcId="{CC077829-5656-4C91-8A91-EF0368052FB0}" destId="{A6A2B1FF-5F07-40DE-9011-D4E9F8132142}" srcOrd="1" destOrd="0" presId="urn:microsoft.com/office/officeart/2005/8/layout/hierarchy1"/>
    <dgm:cxn modelId="{FCF00095-1E32-4866-9ACB-C3E612CE33FB}" type="presParOf" srcId="{A6A2B1FF-5F07-40DE-9011-D4E9F8132142}" destId="{779BE929-C8DB-4C08-8D32-1BB81433D1CD}" srcOrd="0" destOrd="0" presId="urn:microsoft.com/office/officeart/2005/8/layout/hierarchy1"/>
    <dgm:cxn modelId="{773D7A74-CA87-4273-A757-607F8AA3DDC8}" type="presParOf" srcId="{A6A2B1FF-5F07-40DE-9011-D4E9F8132142}" destId="{90A08A2C-89B9-45A7-922D-DF518A3DB237}" srcOrd="1" destOrd="0" presId="urn:microsoft.com/office/officeart/2005/8/layout/hierarchy1"/>
    <dgm:cxn modelId="{7CEBDADC-9E19-4705-A300-25561AB61947}" type="presParOf" srcId="{90A08A2C-89B9-45A7-922D-DF518A3DB237}" destId="{D28DDCD5-5FF1-4B94-A912-351B8199C09E}" srcOrd="0" destOrd="0" presId="urn:microsoft.com/office/officeart/2005/8/layout/hierarchy1"/>
    <dgm:cxn modelId="{74E9D53E-AFED-4B44-B59B-C0EB3471A187}" type="presParOf" srcId="{D28DDCD5-5FF1-4B94-A912-351B8199C09E}" destId="{A170CD45-99BA-44D3-B0B7-168BD3762248}" srcOrd="0" destOrd="0" presId="urn:microsoft.com/office/officeart/2005/8/layout/hierarchy1"/>
    <dgm:cxn modelId="{A7FC3EB5-037F-470D-88EC-278F03C04409}" type="presParOf" srcId="{D28DDCD5-5FF1-4B94-A912-351B8199C09E}" destId="{09F325E0-D773-4E31-B7AB-F05DAC16B3E0}" srcOrd="1" destOrd="0" presId="urn:microsoft.com/office/officeart/2005/8/layout/hierarchy1"/>
    <dgm:cxn modelId="{2FC6082B-CB7F-44BF-B20D-0DB57CA9686A}" type="presParOf" srcId="{90A08A2C-89B9-45A7-922D-DF518A3DB237}" destId="{61668C52-913B-4176-96DE-43CBB35B76D0}" srcOrd="1" destOrd="0" presId="urn:microsoft.com/office/officeart/2005/8/layout/hierarchy1"/>
    <dgm:cxn modelId="{493E0032-5FCE-487C-94E5-582F53D93423}" type="presParOf" srcId="{61668C52-913B-4176-96DE-43CBB35B76D0}" destId="{EAF295E8-0C78-4F23-AF05-DDDB2172FDF9}" srcOrd="0" destOrd="0" presId="urn:microsoft.com/office/officeart/2005/8/layout/hierarchy1"/>
    <dgm:cxn modelId="{D5E64233-A990-4D05-950D-C19CE4E706FC}" type="presParOf" srcId="{61668C52-913B-4176-96DE-43CBB35B76D0}" destId="{7D1DE86B-D784-48C1-AAA3-F9987BECADB6}" srcOrd="1" destOrd="0" presId="urn:microsoft.com/office/officeart/2005/8/layout/hierarchy1"/>
    <dgm:cxn modelId="{EB751FC4-79BC-42E3-97CF-B09CA15698B9}" type="presParOf" srcId="{7D1DE86B-D784-48C1-AAA3-F9987BECADB6}" destId="{F6CA2AD9-923A-4FFB-9F33-F8B11E78E1B7}" srcOrd="0" destOrd="0" presId="urn:microsoft.com/office/officeart/2005/8/layout/hierarchy1"/>
    <dgm:cxn modelId="{BB7B36D8-9779-42E1-BE83-B159C521572C}" type="presParOf" srcId="{F6CA2AD9-923A-4FFB-9F33-F8B11E78E1B7}" destId="{B68637B4-29D5-4499-8AB8-18158B6862F3}" srcOrd="0" destOrd="0" presId="urn:microsoft.com/office/officeart/2005/8/layout/hierarchy1"/>
    <dgm:cxn modelId="{31C27ED6-453D-432D-ABDB-7981C4622303}" type="presParOf" srcId="{F6CA2AD9-923A-4FFB-9F33-F8B11E78E1B7}" destId="{ABDB5DAB-F007-40B2-85AF-0C7019B5B3E8}" srcOrd="1" destOrd="0" presId="urn:microsoft.com/office/officeart/2005/8/layout/hierarchy1"/>
    <dgm:cxn modelId="{FE3629FE-9FE0-407B-9E8D-C56F0A51ED33}" type="presParOf" srcId="{7D1DE86B-D784-48C1-AAA3-F9987BECADB6}" destId="{4A3A1DB1-FC00-4801-B6F5-32CC66AE71D4}" srcOrd="1" destOrd="0" presId="urn:microsoft.com/office/officeart/2005/8/layout/hierarchy1"/>
    <dgm:cxn modelId="{10BFADD9-D702-44DC-AE1E-38D400490768}" type="presParOf" srcId="{61668C52-913B-4176-96DE-43CBB35B76D0}" destId="{18E5D441-44FF-426D-966F-162B7852CA74}" srcOrd="2" destOrd="0" presId="urn:microsoft.com/office/officeart/2005/8/layout/hierarchy1"/>
    <dgm:cxn modelId="{04E6FEBE-D672-46C7-A234-CD241947189C}" type="presParOf" srcId="{61668C52-913B-4176-96DE-43CBB35B76D0}" destId="{1A929D4E-5882-404D-96F6-E60A18C4CA0D}" srcOrd="3" destOrd="0" presId="urn:microsoft.com/office/officeart/2005/8/layout/hierarchy1"/>
    <dgm:cxn modelId="{FFACCF4E-3392-43E5-B92D-7F517763181E}" type="presParOf" srcId="{1A929D4E-5882-404D-96F6-E60A18C4CA0D}" destId="{CC22FA5E-0321-4FD8-B57F-6B1612FF5543}" srcOrd="0" destOrd="0" presId="urn:microsoft.com/office/officeart/2005/8/layout/hierarchy1"/>
    <dgm:cxn modelId="{134396A0-9FAF-4D41-8C11-25FD65DB25AE}" type="presParOf" srcId="{CC22FA5E-0321-4FD8-B57F-6B1612FF5543}" destId="{F34CC862-F19A-4B3C-A284-DD52FE8F5DE2}" srcOrd="0" destOrd="0" presId="urn:microsoft.com/office/officeart/2005/8/layout/hierarchy1"/>
    <dgm:cxn modelId="{33105CB0-6CA8-41A1-B77B-E30D4BCE9B11}" type="presParOf" srcId="{CC22FA5E-0321-4FD8-B57F-6B1612FF5543}" destId="{57DE887A-1032-4203-AE43-A705E90B9B94}" srcOrd="1" destOrd="0" presId="urn:microsoft.com/office/officeart/2005/8/layout/hierarchy1"/>
    <dgm:cxn modelId="{D99414AE-12AC-4869-B26B-6BEA2F52ACE9}" type="presParOf" srcId="{1A929D4E-5882-404D-96F6-E60A18C4CA0D}" destId="{67215736-81AB-4DB4-A36B-DC991A54ED03}" srcOrd="1" destOrd="0" presId="urn:microsoft.com/office/officeart/2005/8/layout/hierarchy1"/>
    <dgm:cxn modelId="{E4A6B95E-7FDF-48AF-A2B9-46F7FF6570AF}" type="presParOf" srcId="{61668C52-913B-4176-96DE-43CBB35B76D0}" destId="{8DFE809F-EDEE-45FE-B9CC-AD9BD79E4A0D}" srcOrd="4" destOrd="0" presId="urn:microsoft.com/office/officeart/2005/8/layout/hierarchy1"/>
    <dgm:cxn modelId="{4C2B8F09-367A-4249-8D42-B53A22C5E57D}" type="presParOf" srcId="{61668C52-913B-4176-96DE-43CBB35B76D0}" destId="{8CAB4FD3-F9DF-4A4C-9AFA-826C77AB6E50}" srcOrd="5" destOrd="0" presId="urn:microsoft.com/office/officeart/2005/8/layout/hierarchy1"/>
    <dgm:cxn modelId="{BA69C736-0A72-4D55-86CE-54A100315F2F}" type="presParOf" srcId="{8CAB4FD3-F9DF-4A4C-9AFA-826C77AB6E50}" destId="{2D954510-07AE-4CD8-9EC5-5389C4987D47}" srcOrd="0" destOrd="0" presId="urn:microsoft.com/office/officeart/2005/8/layout/hierarchy1"/>
    <dgm:cxn modelId="{E7B26F7C-2FD3-48F7-BD56-8506ED9933CE}" type="presParOf" srcId="{2D954510-07AE-4CD8-9EC5-5389C4987D47}" destId="{12B84918-DEC9-405F-942D-B8E9A3906344}" srcOrd="0" destOrd="0" presId="urn:microsoft.com/office/officeart/2005/8/layout/hierarchy1"/>
    <dgm:cxn modelId="{F396BA61-1F5E-4F6B-8040-D01C00F2C3D0}" type="presParOf" srcId="{2D954510-07AE-4CD8-9EC5-5389C4987D47}" destId="{C1A962FD-1FD6-46C6-BE19-86E48527A69E}" srcOrd="1" destOrd="0" presId="urn:microsoft.com/office/officeart/2005/8/layout/hierarchy1"/>
    <dgm:cxn modelId="{B3BB37FF-3957-484A-946B-028D3C4AC20D}" type="presParOf" srcId="{8CAB4FD3-F9DF-4A4C-9AFA-826C77AB6E50}" destId="{9CB691B1-D09A-4928-97FA-4FD4332CEFEE}" srcOrd="1" destOrd="0" presId="urn:microsoft.com/office/officeart/2005/8/layout/hierarchy1"/>
    <dgm:cxn modelId="{6B9E0342-EC55-4069-8A0A-B42E211AE1E8}" type="presParOf" srcId="{A6A2B1FF-5F07-40DE-9011-D4E9F8132142}" destId="{E894F8A8-82E7-407D-B080-47DCD1FE3D50}" srcOrd="2" destOrd="0" presId="urn:microsoft.com/office/officeart/2005/8/layout/hierarchy1"/>
    <dgm:cxn modelId="{43C5AA54-9D1A-49EC-BEA1-95B8A78EAA19}" type="presParOf" srcId="{A6A2B1FF-5F07-40DE-9011-D4E9F8132142}" destId="{18407F74-3F5C-42B0-8246-4E8AC4ECBE7B}" srcOrd="3" destOrd="0" presId="urn:microsoft.com/office/officeart/2005/8/layout/hierarchy1"/>
    <dgm:cxn modelId="{14A523DF-9A20-4A6A-9192-A59C747E5697}" type="presParOf" srcId="{18407F74-3F5C-42B0-8246-4E8AC4ECBE7B}" destId="{2F52CDC7-CB25-4814-AFC0-63C0EA250842}" srcOrd="0" destOrd="0" presId="urn:microsoft.com/office/officeart/2005/8/layout/hierarchy1"/>
    <dgm:cxn modelId="{E472AA9E-3D70-42B7-AF66-767B63AAE508}" type="presParOf" srcId="{2F52CDC7-CB25-4814-AFC0-63C0EA250842}" destId="{8331DB91-4D15-4F9A-9A34-1E1A2C8F52C8}" srcOrd="0" destOrd="0" presId="urn:microsoft.com/office/officeart/2005/8/layout/hierarchy1"/>
    <dgm:cxn modelId="{06851C2F-C615-4E1D-98CE-199F60AB2AC1}" type="presParOf" srcId="{2F52CDC7-CB25-4814-AFC0-63C0EA250842}" destId="{11540737-FC80-461D-BD85-A49F6DEF2BD2}" srcOrd="1" destOrd="0" presId="urn:microsoft.com/office/officeart/2005/8/layout/hierarchy1"/>
    <dgm:cxn modelId="{B90EA4B5-86E1-43FD-91CF-A0DCB7CEE823}" type="presParOf" srcId="{18407F74-3F5C-42B0-8246-4E8AC4ECBE7B}" destId="{257D0A3F-DC91-4EC0-8C21-76ED89707DD8}" srcOrd="1" destOrd="0" presId="urn:microsoft.com/office/officeart/2005/8/layout/hierarchy1"/>
    <dgm:cxn modelId="{F32A5A97-2BA7-4A5E-BB12-BCD955EA9F08}" type="presParOf" srcId="{257D0A3F-DC91-4EC0-8C21-76ED89707DD8}" destId="{AE53C387-F2A0-4C49-97FB-42D6A77E5DF0}" srcOrd="0" destOrd="0" presId="urn:microsoft.com/office/officeart/2005/8/layout/hierarchy1"/>
    <dgm:cxn modelId="{8297C106-FD79-4224-8AB3-DD00BE9CBAD1}" type="presParOf" srcId="{257D0A3F-DC91-4EC0-8C21-76ED89707DD8}" destId="{192673D7-E157-4217-855A-AF2BCF271B7B}" srcOrd="1" destOrd="0" presId="urn:microsoft.com/office/officeart/2005/8/layout/hierarchy1"/>
    <dgm:cxn modelId="{3A209243-1C93-4B00-84C4-C688D4587925}" type="presParOf" srcId="{192673D7-E157-4217-855A-AF2BCF271B7B}" destId="{334DDDF8-DD6D-4400-8448-2DDF2141B632}" srcOrd="0" destOrd="0" presId="urn:microsoft.com/office/officeart/2005/8/layout/hierarchy1"/>
    <dgm:cxn modelId="{1B88422D-315B-496A-B45E-D892E816CD0A}" type="presParOf" srcId="{334DDDF8-DD6D-4400-8448-2DDF2141B632}" destId="{4470D0FB-BE78-4DE4-94A5-F4DF64B32A42}" srcOrd="0" destOrd="0" presId="urn:microsoft.com/office/officeart/2005/8/layout/hierarchy1"/>
    <dgm:cxn modelId="{9328D944-A6DA-4CF4-96DD-C15E8148BD9B}" type="presParOf" srcId="{334DDDF8-DD6D-4400-8448-2DDF2141B632}" destId="{935F75F0-2C70-42AB-AA56-F1A7C6A2E645}" srcOrd="1" destOrd="0" presId="urn:microsoft.com/office/officeart/2005/8/layout/hierarchy1"/>
    <dgm:cxn modelId="{27532040-8D10-463A-8F9A-FDDBB5A2A792}" type="presParOf" srcId="{192673D7-E157-4217-855A-AF2BCF271B7B}" destId="{9B198BBB-A186-4697-8B22-31A54D3845D9}" srcOrd="1" destOrd="0" presId="urn:microsoft.com/office/officeart/2005/8/layout/hierarchy1"/>
    <dgm:cxn modelId="{F1274E63-E8B2-4DBB-86F6-581AAC865693}" type="presParOf" srcId="{257D0A3F-DC91-4EC0-8C21-76ED89707DD8}" destId="{9E61B868-6F41-4263-8280-7A21C4D0794D}" srcOrd="2" destOrd="0" presId="urn:microsoft.com/office/officeart/2005/8/layout/hierarchy1"/>
    <dgm:cxn modelId="{0308F373-E404-4EE5-A150-95669ADA1F3E}" type="presParOf" srcId="{257D0A3F-DC91-4EC0-8C21-76ED89707DD8}" destId="{B13B2D41-58BF-48D8-AA37-17624C34874B}" srcOrd="3" destOrd="0" presId="urn:microsoft.com/office/officeart/2005/8/layout/hierarchy1"/>
    <dgm:cxn modelId="{CA101051-D592-4DB4-9191-784B06AB9155}" type="presParOf" srcId="{B13B2D41-58BF-48D8-AA37-17624C34874B}" destId="{571A9BC0-7B27-4FB2-AAD3-F59438D402CB}" srcOrd="0" destOrd="0" presId="urn:microsoft.com/office/officeart/2005/8/layout/hierarchy1"/>
    <dgm:cxn modelId="{50B3B308-49DA-4A17-8507-350CBE8F3434}" type="presParOf" srcId="{571A9BC0-7B27-4FB2-AAD3-F59438D402CB}" destId="{025CC8B2-559B-4EC6-A6E4-F01E4E594468}" srcOrd="0" destOrd="0" presId="urn:microsoft.com/office/officeart/2005/8/layout/hierarchy1"/>
    <dgm:cxn modelId="{3D191708-0194-4698-99C5-32D973348093}" type="presParOf" srcId="{571A9BC0-7B27-4FB2-AAD3-F59438D402CB}" destId="{62774C3D-FAA7-4C5A-A7BF-1DBC86C38D0F}" srcOrd="1" destOrd="0" presId="urn:microsoft.com/office/officeart/2005/8/layout/hierarchy1"/>
    <dgm:cxn modelId="{7B3DB5D2-B8B9-4E55-AB83-203FD608D737}" type="presParOf" srcId="{B13B2D41-58BF-48D8-AA37-17624C34874B}" destId="{E3BF2391-0867-4F64-BE23-1FE5F0EC7E37}" srcOrd="1" destOrd="0" presId="urn:microsoft.com/office/officeart/2005/8/layout/hierarchy1"/>
    <dgm:cxn modelId="{9C600CFA-2793-462D-A48C-FE340F6000DE}" type="presParOf" srcId="{257D0A3F-DC91-4EC0-8C21-76ED89707DD8}" destId="{D4A934C8-63B1-4C14-A2D0-2528E5CB077E}" srcOrd="4" destOrd="0" presId="urn:microsoft.com/office/officeart/2005/8/layout/hierarchy1"/>
    <dgm:cxn modelId="{1982063A-A758-4DBA-86EB-F91F0AC36AD5}" type="presParOf" srcId="{257D0A3F-DC91-4EC0-8C21-76ED89707DD8}" destId="{2C3356BF-0411-4A2F-9E5C-7CD45D4F093B}" srcOrd="5" destOrd="0" presId="urn:microsoft.com/office/officeart/2005/8/layout/hierarchy1"/>
    <dgm:cxn modelId="{A7871D82-8F24-45FF-8C88-D77316B631EF}" type="presParOf" srcId="{2C3356BF-0411-4A2F-9E5C-7CD45D4F093B}" destId="{86AE8CD7-6D8A-440E-9C10-2FAAFE4B98B5}" srcOrd="0" destOrd="0" presId="urn:microsoft.com/office/officeart/2005/8/layout/hierarchy1"/>
    <dgm:cxn modelId="{F0EC5265-35A3-46CB-AF18-0400428AE30B}" type="presParOf" srcId="{86AE8CD7-6D8A-440E-9C10-2FAAFE4B98B5}" destId="{F305C847-3C20-4E0D-98BB-EA48FBF98F25}" srcOrd="0" destOrd="0" presId="urn:microsoft.com/office/officeart/2005/8/layout/hierarchy1"/>
    <dgm:cxn modelId="{A450AB2E-EDC1-4759-AFB2-4DD9A3E60629}" type="presParOf" srcId="{86AE8CD7-6D8A-440E-9C10-2FAAFE4B98B5}" destId="{D061880A-B81E-4BA5-91FC-82CF1F59D174}" srcOrd="1" destOrd="0" presId="urn:microsoft.com/office/officeart/2005/8/layout/hierarchy1"/>
    <dgm:cxn modelId="{5632F595-2024-46A1-9884-66A873788B42}" type="presParOf" srcId="{2C3356BF-0411-4A2F-9E5C-7CD45D4F093B}" destId="{89E8390F-300A-43E9-B916-839C595AAE2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A934C8-63B1-4C14-A2D0-2528E5CB077E}">
      <dsp:nvSpPr>
        <dsp:cNvPr id="0" name=""/>
        <dsp:cNvSpPr/>
      </dsp:nvSpPr>
      <dsp:spPr>
        <a:xfrm>
          <a:off x="10340092" y="3829727"/>
          <a:ext cx="2344791" cy="5579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229"/>
              </a:lnTo>
              <a:lnTo>
                <a:pt x="2344791" y="380229"/>
              </a:lnTo>
              <a:lnTo>
                <a:pt x="2344791" y="5579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61B868-6F41-4263-8280-7A21C4D0794D}">
      <dsp:nvSpPr>
        <dsp:cNvPr id="0" name=""/>
        <dsp:cNvSpPr/>
      </dsp:nvSpPr>
      <dsp:spPr>
        <a:xfrm>
          <a:off x="10294372" y="3829727"/>
          <a:ext cx="91440" cy="5579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79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3C387-F2A0-4C49-97FB-42D6A77E5DF0}">
      <dsp:nvSpPr>
        <dsp:cNvPr id="0" name=""/>
        <dsp:cNvSpPr/>
      </dsp:nvSpPr>
      <dsp:spPr>
        <a:xfrm>
          <a:off x="7995300" y="3829727"/>
          <a:ext cx="2344791" cy="557953"/>
        </a:xfrm>
        <a:custGeom>
          <a:avLst/>
          <a:gdLst/>
          <a:ahLst/>
          <a:cxnLst/>
          <a:rect l="0" t="0" r="0" b="0"/>
          <a:pathLst>
            <a:path>
              <a:moveTo>
                <a:pt x="2344791" y="0"/>
              </a:moveTo>
              <a:lnTo>
                <a:pt x="2344791" y="380229"/>
              </a:lnTo>
              <a:lnTo>
                <a:pt x="0" y="380229"/>
              </a:lnTo>
              <a:lnTo>
                <a:pt x="0" y="5579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4F8A8-82E7-407D-B080-47DCD1FE3D50}">
      <dsp:nvSpPr>
        <dsp:cNvPr id="0" name=""/>
        <dsp:cNvSpPr/>
      </dsp:nvSpPr>
      <dsp:spPr>
        <a:xfrm>
          <a:off x="6822904" y="2053547"/>
          <a:ext cx="3517187" cy="5579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229"/>
              </a:lnTo>
              <a:lnTo>
                <a:pt x="3517187" y="380229"/>
              </a:lnTo>
              <a:lnTo>
                <a:pt x="3517187" y="5579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FE809F-EDEE-45FE-B9CC-AD9BD79E4A0D}">
      <dsp:nvSpPr>
        <dsp:cNvPr id="0" name=""/>
        <dsp:cNvSpPr/>
      </dsp:nvSpPr>
      <dsp:spPr>
        <a:xfrm>
          <a:off x="3305716" y="3829727"/>
          <a:ext cx="2344791" cy="5579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229"/>
              </a:lnTo>
              <a:lnTo>
                <a:pt x="2344791" y="380229"/>
              </a:lnTo>
              <a:lnTo>
                <a:pt x="2344791" y="5579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E5D441-44FF-426D-966F-162B7852CA74}">
      <dsp:nvSpPr>
        <dsp:cNvPr id="0" name=""/>
        <dsp:cNvSpPr/>
      </dsp:nvSpPr>
      <dsp:spPr>
        <a:xfrm>
          <a:off x="3259996" y="3829727"/>
          <a:ext cx="91440" cy="5579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79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F295E8-0C78-4F23-AF05-DDDB2172FDF9}">
      <dsp:nvSpPr>
        <dsp:cNvPr id="0" name=""/>
        <dsp:cNvSpPr/>
      </dsp:nvSpPr>
      <dsp:spPr>
        <a:xfrm>
          <a:off x="960924" y="3829727"/>
          <a:ext cx="2344791" cy="557953"/>
        </a:xfrm>
        <a:custGeom>
          <a:avLst/>
          <a:gdLst/>
          <a:ahLst/>
          <a:cxnLst/>
          <a:rect l="0" t="0" r="0" b="0"/>
          <a:pathLst>
            <a:path>
              <a:moveTo>
                <a:pt x="2344791" y="0"/>
              </a:moveTo>
              <a:lnTo>
                <a:pt x="2344791" y="380229"/>
              </a:lnTo>
              <a:lnTo>
                <a:pt x="0" y="380229"/>
              </a:lnTo>
              <a:lnTo>
                <a:pt x="0" y="5579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9BE929-C8DB-4C08-8D32-1BB81433D1CD}">
      <dsp:nvSpPr>
        <dsp:cNvPr id="0" name=""/>
        <dsp:cNvSpPr/>
      </dsp:nvSpPr>
      <dsp:spPr>
        <a:xfrm>
          <a:off x="3305716" y="2053547"/>
          <a:ext cx="3517187" cy="557953"/>
        </a:xfrm>
        <a:custGeom>
          <a:avLst/>
          <a:gdLst/>
          <a:ahLst/>
          <a:cxnLst/>
          <a:rect l="0" t="0" r="0" b="0"/>
          <a:pathLst>
            <a:path>
              <a:moveTo>
                <a:pt x="3517187" y="0"/>
              </a:moveTo>
              <a:lnTo>
                <a:pt x="3517187" y="380229"/>
              </a:lnTo>
              <a:lnTo>
                <a:pt x="0" y="380229"/>
              </a:lnTo>
              <a:lnTo>
                <a:pt x="0" y="5579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D0CCF0-05F0-4E3F-BFF8-1EF6E140FFFD}">
      <dsp:nvSpPr>
        <dsp:cNvPr id="0" name=""/>
        <dsp:cNvSpPr/>
      </dsp:nvSpPr>
      <dsp:spPr>
        <a:xfrm>
          <a:off x="5863671" y="835321"/>
          <a:ext cx="1918466" cy="1218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E4A46D-45B9-4413-955E-8113191DFC74}">
      <dsp:nvSpPr>
        <dsp:cNvPr id="0" name=""/>
        <dsp:cNvSpPr/>
      </dsp:nvSpPr>
      <dsp:spPr>
        <a:xfrm>
          <a:off x="6076834" y="1037826"/>
          <a:ext cx="1918466" cy="1218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INCLUIR SALUD</a:t>
          </a:r>
        </a:p>
      </dsp:txBody>
      <dsp:txXfrm>
        <a:off x="6076834" y="1037826"/>
        <a:ext cx="1918466" cy="1218225"/>
      </dsp:txXfrm>
    </dsp:sp>
    <dsp:sp modelId="{A170CD45-99BA-44D3-B0B7-168BD3762248}">
      <dsp:nvSpPr>
        <dsp:cNvPr id="0" name=""/>
        <dsp:cNvSpPr/>
      </dsp:nvSpPr>
      <dsp:spPr>
        <a:xfrm>
          <a:off x="2346483" y="2611501"/>
          <a:ext cx="1918466" cy="1218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F325E0-D773-4E31-B7AB-F05DAC16B3E0}">
      <dsp:nvSpPr>
        <dsp:cNvPr id="0" name=""/>
        <dsp:cNvSpPr/>
      </dsp:nvSpPr>
      <dsp:spPr>
        <a:xfrm>
          <a:off x="2559646" y="2814006"/>
          <a:ext cx="1918466" cy="1218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MEDICAS</a:t>
          </a:r>
        </a:p>
      </dsp:txBody>
      <dsp:txXfrm>
        <a:off x="2559646" y="2814006"/>
        <a:ext cx="1918466" cy="1218225"/>
      </dsp:txXfrm>
    </dsp:sp>
    <dsp:sp modelId="{B68637B4-29D5-4499-8AB8-18158B6862F3}">
      <dsp:nvSpPr>
        <dsp:cNvPr id="0" name=""/>
        <dsp:cNvSpPr/>
      </dsp:nvSpPr>
      <dsp:spPr>
        <a:xfrm>
          <a:off x="1691" y="4387681"/>
          <a:ext cx="1918466" cy="1218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B5DAB-F007-40B2-85AF-0C7019B5B3E8}">
      <dsp:nvSpPr>
        <dsp:cNvPr id="0" name=""/>
        <dsp:cNvSpPr/>
      </dsp:nvSpPr>
      <dsp:spPr>
        <a:xfrm>
          <a:off x="214854" y="4590186"/>
          <a:ext cx="1918466" cy="1218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MEDICAMENTOS</a:t>
          </a:r>
        </a:p>
      </dsp:txBody>
      <dsp:txXfrm>
        <a:off x="214854" y="4590186"/>
        <a:ext cx="1918466" cy="1218225"/>
      </dsp:txXfrm>
    </dsp:sp>
    <dsp:sp modelId="{F34CC862-F19A-4B3C-A284-DD52FE8F5DE2}">
      <dsp:nvSpPr>
        <dsp:cNvPr id="0" name=""/>
        <dsp:cNvSpPr/>
      </dsp:nvSpPr>
      <dsp:spPr>
        <a:xfrm>
          <a:off x="2346483" y="4387681"/>
          <a:ext cx="1918466" cy="1218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DE887A-1032-4203-AE43-A705E90B9B94}">
      <dsp:nvSpPr>
        <dsp:cNvPr id="0" name=""/>
        <dsp:cNvSpPr/>
      </dsp:nvSpPr>
      <dsp:spPr>
        <a:xfrm>
          <a:off x="2559646" y="4590186"/>
          <a:ext cx="1918466" cy="1218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CIRUGIAS Y MATERIALES PARA CIRUGIAS</a:t>
          </a:r>
        </a:p>
      </dsp:txBody>
      <dsp:txXfrm>
        <a:off x="2559646" y="4590186"/>
        <a:ext cx="1918466" cy="1218225"/>
      </dsp:txXfrm>
    </dsp:sp>
    <dsp:sp modelId="{12B84918-DEC9-405F-942D-B8E9A3906344}">
      <dsp:nvSpPr>
        <dsp:cNvPr id="0" name=""/>
        <dsp:cNvSpPr/>
      </dsp:nvSpPr>
      <dsp:spPr>
        <a:xfrm>
          <a:off x="4691275" y="4387681"/>
          <a:ext cx="1918466" cy="1218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962FD-1FD6-46C6-BE19-86E48527A69E}">
      <dsp:nvSpPr>
        <dsp:cNvPr id="0" name=""/>
        <dsp:cNvSpPr/>
      </dsp:nvSpPr>
      <dsp:spPr>
        <a:xfrm>
          <a:off x="4904438" y="4590186"/>
          <a:ext cx="1918466" cy="1218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DIALISIS Y TRASPLANTE</a:t>
          </a:r>
        </a:p>
      </dsp:txBody>
      <dsp:txXfrm>
        <a:off x="4904438" y="4590186"/>
        <a:ext cx="1918466" cy="1218225"/>
      </dsp:txXfrm>
    </dsp:sp>
    <dsp:sp modelId="{8331DB91-4D15-4F9A-9A34-1E1A2C8F52C8}">
      <dsp:nvSpPr>
        <dsp:cNvPr id="0" name=""/>
        <dsp:cNvSpPr/>
      </dsp:nvSpPr>
      <dsp:spPr>
        <a:xfrm>
          <a:off x="9380859" y="2611501"/>
          <a:ext cx="1918466" cy="1218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540737-FC80-461D-BD85-A49F6DEF2BD2}">
      <dsp:nvSpPr>
        <dsp:cNvPr id="0" name=""/>
        <dsp:cNvSpPr/>
      </dsp:nvSpPr>
      <dsp:spPr>
        <a:xfrm>
          <a:off x="9594022" y="2814006"/>
          <a:ext cx="1918466" cy="1218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PROGRAMAS ESPECIALES</a:t>
          </a:r>
        </a:p>
      </dsp:txBody>
      <dsp:txXfrm>
        <a:off x="9594022" y="2814006"/>
        <a:ext cx="1918466" cy="1218225"/>
      </dsp:txXfrm>
    </dsp:sp>
    <dsp:sp modelId="{4470D0FB-BE78-4DE4-94A5-F4DF64B32A42}">
      <dsp:nvSpPr>
        <dsp:cNvPr id="0" name=""/>
        <dsp:cNvSpPr/>
      </dsp:nvSpPr>
      <dsp:spPr>
        <a:xfrm>
          <a:off x="7036067" y="4387681"/>
          <a:ext cx="1918466" cy="1218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5F75F0-2C70-42AB-AA56-F1A7C6A2E645}">
      <dsp:nvSpPr>
        <dsp:cNvPr id="0" name=""/>
        <dsp:cNvSpPr/>
      </dsp:nvSpPr>
      <dsp:spPr>
        <a:xfrm>
          <a:off x="7249230" y="4590186"/>
          <a:ext cx="1918466" cy="1218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DISCAPACIDAD</a:t>
          </a:r>
        </a:p>
      </dsp:txBody>
      <dsp:txXfrm>
        <a:off x="7249230" y="4590186"/>
        <a:ext cx="1918466" cy="1218225"/>
      </dsp:txXfrm>
    </dsp:sp>
    <dsp:sp modelId="{025CC8B2-559B-4EC6-A6E4-F01E4E594468}">
      <dsp:nvSpPr>
        <dsp:cNvPr id="0" name=""/>
        <dsp:cNvSpPr/>
      </dsp:nvSpPr>
      <dsp:spPr>
        <a:xfrm>
          <a:off x="9380859" y="4387681"/>
          <a:ext cx="1918466" cy="1218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774C3D-FAA7-4C5A-A7BF-1DBC86C38D0F}">
      <dsp:nvSpPr>
        <dsp:cNvPr id="0" name=""/>
        <dsp:cNvSpPr/>
      </dsp:nvSpPr>
      <dsp:spPr>
        <a:xfrm>
          <a:off x="9594022" y="4590186"/>
          <a:ext cx="1918466" cy="1218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SALUD MENTAL</a:t>
          </a:r>
        </a:p>
      </dsp:txBody>
      <dsp:txXfrm>
        <a:off x="9594022" y="4590186"/>
        <a:ext cx="1918466" cy="1218225"/>
      </dsp:txXfrm>
    </dsp:sp>
    <dsp:sp modelId="{F305C847-3C20-4E0D-98BB-EA48FBF98F25}">
      <dsp:nvSpPr>
        <dsp:cNvPr id="0" name=""/>
        <dsp:cNvSpPr/>
      </dsp:nvSpPr>
      <dsp:spPr>
        <a:xfrm>
          <a:off x="11725651" y="4387681"/>
          <a:ext cx="1918466" cy="1218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61880A-B81E-4BA5-91FC-82CF1F59D174}">
      <dsp:nvSpPr>
        <dsp:cNvPr id="0" name=""/>
        <dsp:cNvSpPr/>
      </dsp:nvSpPr>
      <dsp:spPr>
        <a:xfrm>
          <a:off x="11938814" y="4590186"/>
          <a:ext cx="1918466" cy="1218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ADULTOS MAYORES</a:t>
          </a:r>
        </a:p>
      </dsp:txBody>
      <dsp:txXfrm>
        <a:off x="11938814" y="4590186"/>
        <a:ext cx="1918466" cy="1218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69100" y="3187748"/>
            <a:ext cx="15516464" cy="219959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38200" y="5814907"/>
            <a:ext cx="12778264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4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4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8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73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88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03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17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26/9/2023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26/9/2023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3234631" y="410941"/>
            <a:ext cx="4107299" cy="87556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2733" y="410941"/>
            <a:ext cx="12017653" cy="87556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26/9/2023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26/9/2023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1992" y="6594029"/>
            <a:ext cx="15516464" cy="2038068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1992" y="4349305"/>
            <a:ext cx="15516464" cy="2244724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473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9461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419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5892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7365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8838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0311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1784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26/9/2023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2733" y="2394374"/>
            <a:ext cx="8062476" cy="6772182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279454" y="2394374"/>
            <a:ext cx="8062476" cy="6772182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26/9/2023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2733" y="2296984"/>
            <a:ext cx="8065646" cy="957274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4730" indent="0">
              <a:buNone/>
              <a:defRPr sz="3600" b="1"/>
            </a:lvl2pPr>
            <a:lvl3pPr marL="1629461" indent="0">
              <a:buNone/>
              <a:defRPr sz="3200" b="1"/>
            </a:lvl3pPr>
            <a:lvl4pPr marL="2444191" indent="0">
              <a:buNone/>
              <a:defRPr sz="2900" b="1"/>
            </a:lvl4pPr>
            <a:lvl5pPr marL="3258922" indent="0">
              <a:buNone/>
              <a:defRPr sz="2900" b="1"/>
            </a:lvl5pPr>
            <a:lvl6pPr marL="4073652" indent="0">
              <a:buNone/>
              <a:defRPr sz="2900" b="1"/>
            </a:lvl6pPr>
            <a:lvl7pPr marL="4888382" indent="0">
              <a:buNone/>
              <a:defRPr sz="2900" b="1"/>
            </a:lvl7pPr>
            <a:lvl8pPr marL="5703113" indent="0">
              <a:buNone/>
              <a:defRPr sz="2900" b="1"/>
            </a:lvl8pPr>
            <a:lvl9pPr marL="6517843" indent="0">
              <a:buNone/>
              <a:defRPr sz="2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12733" y="3254257"/>
            <a:ext cx="8065646" cy="5912298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273116" y="2296984"/>
            <a:ext cx="8068815" cy="957274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4730" indent="0">
              <a:buNone/>
              <a:defRPr sz="3600" b="1"/>
            </a:lvl2pPr>
            <a:lvl3pPr marL="1629461" indent="0">
              <a:buNone/>
              <a:defRPr sz="3200" b="1"/>
            </a:lvl3pPr>
            <a:lvl4pPr marL="2444191" indent="0">
              <a:buNone/>
              <a:defRPr sz="2900" b="1"/>
            </a:lvl4pPr>
            <a:lvl5pPr marL="3258922" indent="0">
              <a:buNone/>
              <a:defRPr sz="2900" b="1"/>
            </a:lvl5pPr>
            <a:lvl6pPr marL="4073652" indent="0">
              <a:buNone/>
              <a:defRPr sz="2900" b="1"/>
            </a:lvl6pPr>
            <a:lvl7pPr marL="4888382" indent="0">
              <a:buNone/>
              <a:defRPr sz="2900" b="1"/>
            </a:lvl7pPr>
            <a:lvl8pPr marL="5703113" indent="0">
              <a:buNone/>
              <a:defRPr sz="2900" b="1"/>
            </a:lvl8pPr>
            <a:lvl9pPr marL="6517843" indent="0">
              <a:buNone/>
              <a:defRPr sz="2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273116" y="3254257"/>
            <a:ext cx="8068815" cy="5912298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26/9/2023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26/9/2023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26/9/2023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2734" y="408564"/>
            <a:ext cx="6005658" cy="1738771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37066" y="408565"/>
            <a:ext cx="10204864" cy="8757991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2734" y="2147336"/>
            <a:ext cx="6005658" cy="7019220"/>
          </a:xfrm>
        </p:spPr>
        <p:txBody>
          <a:bodyPr/>
          <a:lstStyle>
            <a:lvl1pPr marL="0" indent="0">
              <a:buNone/>
              <a:defRPr sz="2500"/>
            </a:lvl1pPr>
            <a:lvl2pPr marL="814730" indent="0">
              <a:buNone/>
              <a:defRPr sz="2100"/>
            </a:lvl2pPr>
            <a:lvl3pPr marL="1629461" indent="0">
              <a:buNone/>
              <a:defRPr sz="1800"/>
            </a:lvl3pPr>
            <a:lvl4pPr marL="2444191" indent="0">
              <a:buNone/>
              <a:defRPr sz="1600"/>
            </a:lvl4pPr>
            <a:lvl5pPr marL="3258922" indent="0">
              <a:buNone/>
              <a:defRPr sz="1600"/>
            </a:lvl5pPr>
            <a:lvl6pPr marL="4073652" indent="0">
              <a:buNone/>
              <a:defRPr sz="1600"/>
            </a:lvl6pPr>
            <a:lvl7pPr marL="4888382" indent="0">
              <a:buNone/>
              <a:defRPr sz="1600"/>
            </a:lvl7pPr>
            <a:lvl8pPr marL="5703113" indent="0">
              <a:buNone/>
              <a:defRPr sz="1600"/>
            </a:lvl8pPr>
            <a:lvl9pPr marL="6517843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26/9/2023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8042" y="7183120"/>
            <a:ext cx="10952798" cy="84800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578042" y="916893"/>
            <a:ext cx="10952798" cy="6156960"/>
          </a:xfrm>
        </p:spPr>
        <p:txBody>
          <a:bodyPr/>
          <a:lstStyle>
            <a:lvl1pPr marL="0" indent="0">
              <a:buNone/>
              <a:defRPr sz="5700"/>
            </a:lvl1pPr>
            <a:lvl2pPr marL="814730" indent="0">
              <a:buNone/>
              <a:defRPr sz="5000"/>
            </a:lvl2pPr>
            <a:lvl3pPr marL="1629461" indent="0">
              <a:buNone/>
              <a:defRPr sz="4300"/>
            </a:lvl3pPr>
            <a:lvl4pPr marL="2444191" indent="0">
              <a:buNone/>
              <a:defRPr sz="3600"/>
            </a:lvl4pPr>
            <a:lvl5pPr marL="3258922" indent="0">
              <a:buNone/>
              <a:defRPr sz="3600"/>
            </a:lvl5pPr>
            <a:lvl6pPr marL="4073652" indent="0">
              <a:buNone/>
              <a:defRPr sz="3600"/>
            </a:lvl6pPr>
            <a:lvl7pPr marL="4888382" indent="0">
              <a:buNone/>
              <a:defRPr sz="3600"/>
            </a:lvl7pPr>
            <a:lvl8pPr marL="5703113" indent="0">
              <a:buNone/>
              <a:defRPr sz="3600"/>
            </a:lvl8pPr>
            <a:lvl9pPr marL="6517843" indent="0">
              <a:buNone/>
              <a:defRPr sz="36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78042" y="8031128"/>
            <a:ext cx="10952798" cy="1204312"/>
          </a:xfrm>
        </p:spPr>
        <p:txBody>
          <a:bodyPr/>
          <a:lstStyle>
            <a:lvl1pPr marL="0" indent="0">
              <a:buNone/>
              <a:defRPr sz="2500"/>
            </a:lvl1pPr>
            <a:lvl2pPr marL="814730" indent="0">
              <a:buNone/>
              <a:defRPr sz="2100"/>
            </a:lvl2pPr>
            <a:lvl3pPr marL="1629461" indent="0">
              <a:buNone/>
              <a:defRPr sz="1800"/>
            </a:lvl3pPr>
            <a:lvl4pPr marL="2444191" indent="0">
              <a:buNone/>
              <a:defRPr sz="1600"/>
            </a:lvl4pPr>
            <a:lvl5pPr marL="3258922" indent="0">
              <a:buNone/>
              <a:defRPr sz="1600"/>
            </a:lvl5pPr>
            <a:lvl6pPr marL="4073652" indent="0">
              <a:buNone/>
              <a:defRPr sz="1600"/>
            </a:lvl6pPr>
            <a:lvl7pPr marL="4888382" indent="0">
              <a:buNone/>
              <a:defRPr sz="1600"/>
            </a:lvl7pPr>
            <a:lvl8pPr marL="5703113" indent="0">
              <a:buNone/>
              <a:defRPr sz="1600"/>
            </a:lvl8pPr>
            <a:lvl9pPr marL="6517843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26/9/2023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912733" y="410940"/>
            <a:ext cx="16429197" cy="1710267"/>
          </a:xfrm>
          <a:prstGeom prst="rect">
            <a:avLst/>
          </a:prstGeom>
        </p:spPr>
        <p:txBody>
          <a:bodyPr vert="horz" lIns="162946" tIns="81473" rIns="162946" bIns="81473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2733" y="2394374"/>
            <a:ext cx="16429197" cy="6772182"/>
          </a:xfrm>
          <a:prstGeom prst="rect">
            <a:avLst/>
          </a:prstGeom>
        </p:spPr>
        <p:txBody>
          <a:bodyPr vert="horz" lIns="162946" tIns="81473" rIns="162946" bIns="81473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12733" y="9510984"/>
            <a:ext cx="4259421" cy="546335"/>
          </a:xfrm>
          <a:prstGeom prst="rect">
            <a:avLst/>
          </a:prstGeom>
        </p:spPr>
        <p:txBody>
          <a:bodyPr vert="horz" lIns="162946" tIns="81473" rIns="162946" bIns="81473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5E69F-1940-4B36-90F1-3D59B36D7755}" type="datetimeFigureOut">
              <a:rPr lang="es-AR" smtClean="0"/>
              <a:pPr/>
              <a:t>26/9/2023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237010" y="9510984"/>
            <a:ext cx="5780643" cy="546335"/>
          </a:xfrm>
          <a:prstGeom prst="rect">
            <a:avLst/>
          </a:prstGeom>
        </p:spPr>
        <p:txBody>
          <a:bodyPr vert="horz" lIns="162946" tIns="81473" rIns="162946" bIns="81473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3082509" y="9510984"/>
            <a:ext cx="4259421" cy="546335"/>
          </a:xfrm>
          <a:prstGeom prst="rect">
            <a:avLst/>
          </a:prstGeom>
        </p:spPr>
        <p:txBody>
          <a:bodyPr vert="horz" lIns="162946" tIns="81473" rIns="162946" bIns="81473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29461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1048" indent="-611048" algn="l" defTabSz="1629461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3937" indent="-509207" algn="l" defTabSz="1629461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6826" indent="-407365" algn="l" defTabSz="1629461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1556" indent="-407365" algn="l" defTabSz="1629461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66287" indent="-407365" algn="l" defTabSz="1629461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81017" indent="-407365" algn="l" defTabSz="1629461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295748" indent="-407365" algn="l" defTabSz="1629461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10478" indent="-407365" algn="l" defTabSz="1629461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25208" indent="-407365" algn="l" defTabSz="1629461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4730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9461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4191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8922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73652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88382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03113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17843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rogramaincluirsalud.er@gmail.com" TargetMode="External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18" y="0"/>
            <a:ext cx="18242845" cy="10891806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3769481" y="2273280"/>
            <a:ext cx="113586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800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PROGRAMA FEDERAL</a:t>
            </a:r>
          </a:p>
          <a:p>
            <a:pPr algn="ctr"/>
            <a:r>
              <a:rPr lang="es-MX" sz="4800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INCLUIR SALUD</a:t>
            </a:r>
          </a:p>
          <a:p>
            <a:pPr algn="ctr"/>
            <a:r>
              <a:rPr lang="es-MX" sz="4800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U.G.P. ENTRE RIOS</a:t>
            </a:r>
            <a:endParaRPr lang="es-MX" sz="4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9413083" y="7702568"/>
            <a:ext cx="7572429" cy="1744785"/>
          </a:xfrm>
        </p:spPr>
        <p:txBody>
          <a:bodyPr>
            <a:normAutofit lnSpcReduction="10000"/>
          </a:bodyPr>
          <a:lstStyle/>
          <a:p>
            <a:r>
              <a:rPr lang="es-MX" sz="3600" dirty="0">
                <a:solidFill>
                  <a:srgbClr val="0070C0"/>
                </a:solidFill>
                <a:latin typeface="Arial Black" pitchFamily="34" charset="0"/>
              </a:rPr>
              <a:t>MINISTERIO DE SALUD DE E.R.</a:t>
            </a:r>
          </a:p>
          <a:p>
            <a:r>
              <a:rPr lang="es-MX" sz="3000" dirty="0">
                <a:solidFill>
                  <a:srgbClr val="0070C0"/>
                </a:solidFill>
                <a:latin typeface="Arial Black" pitchFamily="34" charset="0"/>
              </a:rPr>
              <a:t>SEPTIEMBRE - 2023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73923" y="0"/>
            <a:ext cx="18421778" cy="10261600"/>
          </a:xfrm>
          <a:prstGeom prst="rect">
            <a:avLst/>
          </a:prstGeom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2412159" y="410940"/>
            <a:ext cx="4857784" cy="1790902"/>
          </a:xfrm>
          <a:prstGeom prst="rect">
            <a:avLst/>
          </a:prstGeom>
        </p:spPr>
        <p:txBody>
          <a:bodyPr vert="horz" lIns="162946" tIns="81473" rIns="162946" bIns="81473" rtlCol="0" anchor="ctr">
            <a:normAutofit/>
          </a:bodyPr>
          <a:lstStyle/>
          <a:p>
            <a:pPr marL="0" marR="0" lvl="0" indent="0" algn="ctr" defTabSz="162946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600" b="0" i="0" u="sng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CE7D4AC-3295-1B7F-000D-4016A90F8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733" y="410940"/>
            <a:ext cx="16429197" cy="1790902"/>
          </a:xfrm>
        </p:spPr>
        <p:txBody>
          <a:bodyPr vert="horz" lIns="162946" tIns="81473" rIns="162946" bIns="81473" rtlCol="0" anchor="ctr"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s-US" sz="6000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  <a:ea typeface="+mn-ea"/>
                <a:cs typeface="+mn-cs"/>
              </a:rPr>
              <a:t>Para tener en cuenta al solicitar prestaciones…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A6C3D31B-4788-861E-E94F-B2BB26586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1600" y="2394374"/>
            <a:ext cx="14700330" cy="6772182"/>
          </a:xfrm>
        </p:spPr>
        <p:txBody>
          <a:bodyPr>
            <a:normAutofit fontScale="62500" lnSpcReduction="20000"/>
          </a:bodyPr>
          <a:lstStyle/>
          <a:p>
            <a:r>
              <a:rPr lang="es-US" b="1" dirty="0">
                <a:solidFill>
                  <a:schemeClr val="accent3">
                    <a:lumMod val="75000"/>
                  </a:schemeClr>
                </a:solidFill>
              </a:rPr>
              <a:t>Requerimientos particulares del beneficiario (multiplicidad de Prestaciones, prestación más eficiente según contexto)</a:t>
            </a:r>
          </a:p>
          <a:p>
            <a:r>
              <a:rPr lang="es-US" b="1" dirty="0">
                <a:solidFill>
                  <a:schemeClr val="accent3">
                    <a:lumMod val="75000"/>
                  </a:schemeClr>
                </a:solidFill>
              </a:rPr>
              <a:t>Requisitos propios de cada prestación. Normativa.</a:t>
            </a:r>
          </a:p>
          <a:p>
            <a:r>
              <a:rPr lang="es-US" b="1" dirty="0">
                <a:solidFill>
                  <a:schemeClr val="accent3">
                    <a:lumMod val="75000"/>
                  </a:schemeClr>
                </a:solidFill>
              </a:rPr>
              <a:t>Características del prestador.</a:t>
            </a:r>
          </a:p>
          <a:p>
            <a:r>
              <a:rPr lang="es-US" b="1" dirty="0">
                <a:solidFill>
                  <a:schemeClr val="accent3">
                    <a:lumMod val="75000"/>
                  </a:schemeClr>
                </a:solidFill>
              </a:rPr>
              <a:t>Documentación: </a:t>
            </a:r>
          </a:p>
          <a:p>
            <a:pPr marL="1398689" lvl="1" indent="-685800"/>
            <a:r>
              <a:rPr lang="es-US" b="1" dirty="0">
                <a:solidFill>
                  <a:schemeClr val="accent3">
                    <a:lumMod val="75000"/>
                  </a:schemeClr>
                </a:solidFill>
              </a:rPr>
              <a:t>Completa</a:t>
            </a:r>
          </a:p>
          <a:p>
            <a:pPr marL="1398689" lvl="1" indent="-685800"/>
            <a:r>
              <a:rPr lang="es-US" b="1" dirty="0">
                <a:solidFill>
                  <a:schemeClr val="accent3">
                    <a:lumMod val="75000"/>
                  </a:schemeClr>
                </a:solidFill>
              </a:rPr>
              <a:t>Letra legible</a:t>
            </a:r>
          </a:p>
          <a:p>
            <a:pPr marL="1398689" lvl="1" indent="-685800"/>
            <a:r>
              <a:rPr lang="es-US" b="1" dirty="0">
                <a:solidFill>
                  <a:schemeClr val="accent3">
                    <a:lumMod val="75000"/>
                  </a:schemeClr>
                </a:solidFill>
              </a:rPr>
              <a:t>Intervención del efecto público</a:t>
            </a:r>
          </a:p>
          <a:p>
            <a:pPr marL="1398689" lvl="1" indent="-685800"/>
            <a:r>
              <a:rPr lang="es-US" b="1" dirty="0">
                <a:solidFill>
                  <a:schemeClr val="accent3">
                    <a:lumMod val="75000"/>
                  </a:schemeClr>
                </a:solidFill>
              </a:rPr>
              <a:t>Informes que describan de forma sustancial las características del beneficiarios, entorno familiar y contexto social.</a:t>
            </a:r>
          </a:p>
          <a:p>
            <a:pPr marL="1143000" indent="-1143000">
              <a:buFont typeface="+mj-lt"/>
              <a:buAutoNum type="arabicPeriod"/>
            </a:pPr>
            <a:endParaRPr lang="es-US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s-US" b="1" dirty="0">
                <a:solidFill>
                  <a:schemeClr val="accent3">
                    <a:lumMod val="75000"/>
                  </a:schemeClr>
                </a:solidFill>
              </a:rPr>
              <a:t>En este tipo de Prestaciones resulta fundamental el CONTEXTO del paciente (usuario).</a:t>
            </a:r>
          </a:p>
          <a:p>
            <a:pPr marL="0" indent="0">
              <a:buNone/>
            </a:pPr>
            <a:endParaRPr lang="es-US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US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US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US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US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73923" y="0"/>
            <a:ext cx="18628586" cy="10261600"/>
          </a:xfrm>
          <a:prstGeom prst="rect">
            <a:avLst/>
          </a:prstGeom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2412159" y="410940"/>
            <a:ext cx="4857784" cy="1790902"/>
          </a:xfrm>
          <a:prstGeom prst="rect">
            <a:avLst/>
          </a:prstGeom>
        </p:spPr>
        <p:txBody>
          <a:bodyPr vert="horz" lIns="162946" tIns="81473" rIns="162946" bIns="81473" rtlCol="0" anchor="ctr">
            <a:normAutofit/>
          </a:bodyPr>
          <a:lstStyle/>
          <a:p>
            <a:pPr marL="0" marR="0" lvl="0" indent="0" algn="ctr" defTabSz="162946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0" i="0" u="sng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CONTACTOS: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697779" y="2130404"/>
            <a:ext cx="149305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s-MX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69283" y="1916090"/>
            <a:ext cx="1350178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arenR"/>
            </a:pPr>
            <a:r>
              <a:rPr lang="es-MX" sz="4000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PAGINA WEB – DENTRO DE LA PAGINA DEL MINISTERIO DE SALUD DE LA PROVINCIA</a:t>
            </a:r>
          </a:p>
          <a:p>
            <a:pPr marL="742950" indent="-742950">
              <a:buAutoNum type="arabicParenR"/>
            </a:pPr>
            <a:endParaRPr lang="es-MX" sz="40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s-MX" sz="4000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2) CORREO ELECTRONICO GENERAL</a:t>
            </a:r>
          </a:p>
          <a:p>
            <a:pPr algn="ctr">
              <a:buNone/>
            </a:pPr>
            <a:r>
              <a:rPr lang="es-MX" sz="4000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  <a:hlinkClick r:id="rId3"/>
              </a:rPr>
              <a:t>programaincluirsalud.er@gmail.com</a:t>
            </a:r>
            <a:endParaRPr lang="es-MX" sz="40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  <a:p>
            <a:pPr algn="ctr">
              <a:buNone/>
            </a:pPr>
            <a:endParaRPr lang="es-MX" sz="40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s-MX" sz="4000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3)TELEFONOS </a:t>
            </a:r>
          </a:p>
          <a:p>
            <a:pPr>
              <a:buNone/>
            </a:pPr>
            <a:r>
              <a:rPr lang="es-MX" sz="4000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		0343-4840779/4840865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1770537" y="6988188"/>
            <a:ext cx="5214974" cy="1710267"/>
          </a:xfrm>
          <a:prstGeom prst="rect">
            <a:avLst/>
          </a:prstGeom>
        </p:spPr>
        <p:txBody>
          <a:bodyPr vert="horz" lIns="162946" tIns="81473" rIns="162946" bIns="81473" rtlCol="0" anchor="ctr">
            <a:normAutofit/>
          </a:bodyPr>
          <a:lstStyle/>
          <a:p>
            <a:pPr marL="0" marR="0" lvl="0" indent="0" algn="ctr" defTabSz="162946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0" i="0" u="none" strike="noStrike" kern="1200" cap="none" spc="0" normalizeH="0" baseline="0" noProof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¡MUCHAS GRACIAS!</a:t>
            </a:r>
            <a:endParaRPr kumimoji="0" lang="es-MX" sz="3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1047" y="0"/>
            <a:ext cx="18242845" cy="10261600"/>
          </a:xfrm>
          <a:prstGeom prst="rect">
            <a:avLst/>
          </a:prstGeom>
        </p:spPr>
      </p:pic>
      <p:sp>
        <p:nvSpPr>
          <p:cNvPr id="3" name="2 Marcador de contenido"/>
          <p:cNvSpPr txBox="1">
            <a:spLocks/>
          </p:cNvSpPr>
          <p:nvPr/>
        </p:nvSpPr>
        <p:spPr>
          <a:xfrm>
            <a:off x="3626605" y="1130272"/>
            <a:ext cx="12215125" cy="1164790"/>
          </a:xfrm>
          <a:prstGeom prst="rect">
            <a:avLst/>
          </a:prstGeom>
        </p:spPr>
        <p:txBody>
          <a:bodyPr vert="horz" lIns="162946" tIns="81473" rIns="162946" bIns="81473" rtlCol="0">
            <a:normAutofit/>
          </a:bodyPr>
          <a:lstStyle/>
          <a:p>
            <a:pPr marL="0" marR="0" lvl="0" indent="0" algn="ctr" defTabSz="162946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57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INFORMACION GENERAL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912093" y="2344718"/>
            <a:ext cx="14786893" cy="6429420"/>
          </a:xfrm>
          <a:prstGeom prst="rect">
            <a:avLst/>
          </a:prstGeom>
        </p:spPr>
        <p:txBody>
          <a:bodyPr vert="horz" lIns="162946" tIns="81473" rIns="162946" bIns="81473" rtlCol="0">
            <a:normAutofit fontScale="92500" lnSpcReduction="20000"/>
          </a:bodyPr>
          <a:lstStyle/>
          <a:p>
            <a:pPr marL="0" marR="0" lvl="0" indent="0" defTabSz="1629461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3600" b="1" i="0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PROGRAMA del estado</a:t>
            </a:r>
            <a:r>
              <a:rPr kumimoji="0" lang="es-MX" sz="3600" b="1" i="0" strike="noStrike" kern="1200" cap="none" spc="0" normalizeH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  <a:r>
              <a:rPr kumimoji="0" lang="es-MX" sz="3600" b="1" i="0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NACIONAL</a:t>
            </a:r>
            <a:r>
              <a:rPr kumimoji="0" lang="es-MX" sz="3600" b="1" i="0" strike="noStrike" kern="1200" cap="none" spc="0" normalizeH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 (no obra social).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MX" sz="3600" b="1" u="sng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OBJETIVO</a:t>
            </a:r>
            <a:r>
              <a:rPr lang="es-MX" sz="36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:  fortalecimiento mediante financiación específica a la red sanitaria provincial – FINANCIADOR.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MX" sz="3600" b="1" u="sng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BENEFICIARIOS:</a:t>
            </a:r>
            <a:r>
              <a:rPr lang="es-MX" sz="36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Titulares de Pensiones Nacionales no Contributivas, que no cuenten con algún tipo de cobertura de servicios de salud y que se encuentren afiliados al Programa.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MX" sz="36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Cada </a:t>
            </a:r>
            <a:r>
              <a:rPr lang="es-MX" sz="3600" b="1" u="sng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jurisdicción provincial </a:t>
            </a:r>
            <a:r>
              <a:rPr lang="es-MX" sz="36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ejecuta el Programa de acuerdo a sus características (siempre y cuando estén dentro del Convenio suscripto entre la ANDIS y autoridad Provincial</a:t>
            </a:r>
            <a:r>
              <a:rPr lang="es-MX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)</a:t>
            </a:r>
            <a:endParaRPr kumimoji="0" lang="es-MX" sz="3200" b="1" i="0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defTabSz="162946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MX" b="1" u="sng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  <a:p>
            <a:pPr marL="0" marR="0" lvl="0" indent="0" defTabSz="162946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MX" sz="3200" b="1" i="0" u="sng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ctr" defTabSz="162946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1047" y="0"/>
            <a:ext cx="18242845" cy="10261600"/>
          </a:xfrm>
          <a:prstGeom prst="rect">
            <a:avLst/>
          </a:prstGeom>
        </p:spPr>
      </p:pic>
      <p:sp>
        <p:nvSpPr>
          <p:cNvPr id="3" name="2 Marcador de contenido"/>
          <p:cNvSpPr txBox="1">
            <a:spLocks/>
          </p:cNvSpPr>
          <p:nvPr/>
        </p:nvSpPr>
        <p:spPr>
          <a:xfrm>
            <a:off x="3626605" y="1130272"/>
            <a:ext cx="12215125" cy="1164790"/>
          </a:xfrm>
          <a:prstGeom prst="rect">
            <a:avLst/>
          </a:prstGeom>
        </p:spPr>
        <p:txBody>
          <a:bodyPr vert="horz" lIns="162946" tIns="81473" rIns="162946" bIns="81473" rtlCol="0">
            <a:normAutofit/>
          </a:bodyPr>
          <a:lstStyle/>
          <a:p>
            <a:pPr marL="0" marR="0" lvl="0" indent="0" algn="ctr" defTabSz="162946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57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INFORMACION GENERAL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912093" y="2344718"/>
            <a:ext cx="14786893" cy="6429420"/>
          </a:xfrm>
          <a:prstGeom prst="rect">
            <a:avLst/>
          </a:prstGeom>
        </p:spPr>
        <p:txBody>
          <a:bodyPr vert="horz" lIns="162946" tIns="81473" rIns="162946" bIns="81473" rtlCol="0">
            <a:normAutofit lnSpcReduction="10000"/>
          </a:bodyPr>
          <a:lstStyle/>
          <a:p>
            <a:pPr lvl="0" algn="ctr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AR" sz="36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A través del Programa Federal de Salud se brinda asistencia médica gratuita a los beneficiarios de pensiones nacionales no contributivas:</a:t>
            </a:r>
            <a:br>
              <a:rPr lang="es-AR" sz="36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</a:br>
            <a:r>
              <a:rPr lang="es-AR" sz="36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*Por invalidez / discapacidad.</a:t>
            </a:r>
            <a:br>
              <a:rPr lang="es-AR" sz="36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</a:br>
            <a:r>
              <a:rPr lang="es-AR" sz="36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* Madres de más de 7 hijos, </a:t>
            </a:r>
            <a:br>
              <a:rPr lang="es-AR" sz="36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</a:br>
            <a:r>
              <a:rPr lang="es-AR" sz="36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*Mayores de 70 años, </a:t>
            </a:r>
            <a:br>
              <a:rPr lang="es-AR" sz="36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</a:br>
            <a:r>
              <a:rPr lang="es-AR" sz="36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*Leyes especiales y aquellas graciables otorgadas el Honorable Congreso de la Nación.</a:t>
            </a:r>
            <a:endParaRPr lang="es-MX" b="1" u="sng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  <a:p>
            <a:pPr marL="0" marR="0" lvl="0" indent="0" defTabSz="162946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MX" sz="3200" b="1" i="0" u="sng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ctr" defTabSz="162946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16799" y="0"/>
            <a:ext cx="18242845" cy="10261600"/>
          </a:xfrm>
          <a:prstGeom prst="rect">
            <a:avLst/>
          </a:prstGeom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1912093" y="1273148"/>
            <a:ext cx="14786893" cy="7500990"/>
          </a:xfrm>
          <a:prstGeom prst="rect">
            <a:avLst/>
          </a:prstGeom>
        </p:spPr>
        <p:txBody>
          <a:bodyPr vert="horz" lIns="162946" tIns="81473" rIns="162946" bIns="81473" rtlCol="0">
            <a:normAutofit/>
          </a:bodyPr>
          <a:lstStyle/>
          <a:p>
            <a:pPr marL="0" marR="0" lvl="0" indent="0" defTabSz="162946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MX" b="1" u="sng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  <a:p>
            <a:pPr marL="0" marR="0" lvl="0" indent="0" defTabSz="162946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MX" sz="3200" b="1" i="0" u="sng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ctr" defTabSz="162946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054969" y="1058834"/>
            <a:ext cx="14501914" cy="833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MX" b="1" u="sng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PRESTADORES DEL PROGRAMA</a:t>
            </a:r>
            <a:r>
              <a:rPr lang="es-MX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: efectores públicos (HOSPITALES Y CENTROS DE SALUD DE LA PROVINCIA), el beneficiario es paciente hospitalario.-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MX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POR LO TANTO, la atención del afiliado se garantiza según capacidad instalada provincial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MX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EXCEPCIONALMENTE,  y en los casos en que la prestación que el beneficiario requiere NO pueda ser brindada por el sector público por déficit o falta de disponibilidad, mediante derivación justificada, se contrata con particulares para que brinden dicho servicio conforme la normativa que rige en la Provincia.-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42845" cy="10261600"/>
          </a:xfrm>
          <a:prstGeom prst="rect">
            <a:avLst/>
          </a:prstGeom>
        </p:spPr>
      </p:pic>
      <p:sp>
        <p:nvSpPr>
          <p:cNvPr id="3" name="2 Marcador de contenido"/>
          <p:cNvSpPr txBox="1">
            <a:spLocks/>
          </p:cNvSpPr>
          <p:nvPr/>
        </p:nvSpPr>
        <p:spPr>
          <a:xfrm>
            <a:off x="3626605" y="1130272"/>
            <a:ext cx="12215125" cy="1164790"/>
          </a:xfrm>
          <a:prstGeom prst="rect">
            <a:avLst/>
          </a:prstGeom>
        </p:spPr>
        <p:txBody>
          <a:bodyPr vert="horz" lIns="162946" tIns="81473" rIns="162946" bIns="81473" rtlCol="0">
            <a:normAutofit fontScale="70000" lnSpcReduction="20000"/>
          </a:bodyPr>
          <a:lstStyle/>
          <a:p>
            <a:pPr marL="0" marR="0" lvl="0" indent="0" algn="ctr" defTabSz="162946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5700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TIPOS DE PRESTACIONES QUE SE FINANCIAN</a:t>
            </a:r>
            <a:endParaRPr kumimoji="0" lang="es-MX" sz="57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912093" y="2344718"/>
            <a:ext cx="14786893" cy="6429420"/>
          </a:xfrm>
          <a:prstGeom prst="rect">
            <a:avLst/>
          </a:prstGeom>
        </p:spPr>
        <p:txBody>
          <a:bodyPr vert="horz" lIns="162946" tIns="81473" rIns="162946" bIns="81473" rtlCol="0">
            <a:normAutofit/>
          </a:bodyPr>
          <a:lstStyle/>
          <a:p>
            <a:pPr marL="0" marR="0" lvl="0" indent="0" algn="ctr" defTabSz="162946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2483597" y="2201842"/>
          <a:ext cx="13858972" cy="6643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42845" cy="10261600"/>
          </a:xfrm>
          <a:prstGeom prst="rect">
            <a:avLst/>
          </a:prstGeom>
        </p:spPr>
      </p:pic>
      <p:sp>
        <p:nvSpPr>
          <p:cNvPr id="3" name="2 Marcador de contenido"/>
          <p:cNvSpPr txBox="1">
            <a:spLocks/>
          </p:cNvSpPr>
          <p:nvPr/>
        </p:nvSpPr>
        <p:spPr>
          <a:xfrm>
            <a:off x="3626605" y="1130272"/>
            <a:ext cx="12215125" cy="1164790"/>
          </a:xfrm>
          <a:prstGeom prst="rect">
            <a:avLst/>
          </a:prstGeom>
        </p:spPr>
        <p:txBody>
          <a:bodyPr vert="horz" lIns="162946" tIns="81473" rIns="162946" bIns="81473" rtlCol="0">
            <a:normAutofit fontScale="77500" lnSpcReduction="20000"/>
          </a:bodyPr>
          <a:lstStyle/>
          <a:p>
            <a:pPr marL="0" marR="0" lvl="0" indent="0" algn="ctr" defTabSz="162946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57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INFORMACION GENERAL – Julio</a:t>
            </a:r>
            <a:r>
              <a:rPr kumimoji="0" lang="es-MX" sz="5700" b="0" i="0" u="none" strike="noStrike" kern="1200" cap="none" spc="0" normalizeH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  <a:r>
              <a:rPr kumimoji="0" lang="es-MX" sz="57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2023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912093" y="2344718"/>
            <a:ext cx="14786893" cy="6429420"/>
          </a:xfrm>
          <a:prstGeom prst="rect">
            <a:avLst/>
          </a:prstGeom>
        </p:spPr>
        <p:txBody>
          <a:bodyPr vert="horz" lIns="162946" tIns="81473" rIns="162946" bIns="81473" rtlCol="0">
            <a:normAutofit fontScale="92500"/>
          </a:bodyPr>
          <a:lstStyle/>
          <a:p>
            <a:pPr marL="0" marR="0" lvl="0" indent="0" defTabSz="1629461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3600" b="1" i="0" u="sng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32.545</a:t>
            </a:r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Beneficiarios 	</a:t>
            </a:r>
          </a:p>
          <a:p>
            <a:pPr marL="0" marR="0" lvl="0" indent="0" defTabSz="1629461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3600" b="0" i="0" u="sng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735</a:t>
            </a:r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Tramites de afiliaciones que se enviaron a Nación</a:t>
            </a:r>
          </a:p>
          <a:p>
            <a:pPr marL="0" marR="0" lvl="0" indent="0" defTabSz="1629461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3600" b="0" i="0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5.767 Prestaciones</a:t>
            </a:r>
            <a:r>
              <a:rPr kumimoji="0" lang="es-MX" sz="3600" b="0" i="0" strike="noStrike" kern="1200" cap="none" spc="0" normalizeH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Medicas (medicamentos, prótesis, </a:t>
            </a:r>
            <a:r>
              <a:rPr kumimoji="0" lang="es-MX" sz="3600" b="0" i="0" strike="noStrike" kern="1200" cap="none" spc="0" normalizeH="0" noProof="0" dirty="0" err="1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etc</a:t>
            </a:r>
            <a:r>
              <a:rPr kumimoji="0" lang="es-MX" sz="3600" b="0" i="0" strike="noStrike" kern="1200" cap="none" spc="0" normalizeH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)</a:t>
            </a:r>
            <a:endParaRPr kumimoji="0" lang="es-MX" sz="3600" b="0" i="0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defTabSz="1629461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3600" b="0" i="0" u="sng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128</a:t>
            </a:r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Beneficiarios en Diálisis Crónica</a:t>
            </a:r>
          </a:p>
          <a:p>
            <a:pPr marL="0" marR="0" lvl="0" indent="0" defTabSz="1629461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3600" b="0" i="0" u="sng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199</a:t>
            </a:r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Prestaciones en </a:t>
            </a:r>
            <a:r>
              <a:rPr kumimoji="0" lang="es-MX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Tx</a:t>
            </a:r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, Pre </a:t>
            </a:r>
            <a:r>
              <a:rPr kumimoji="0" lang="es-MX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Tx</a:t>
            </a:r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y Post </a:t>
            </a:r>
            <a:r>
              <a:rPr kumimoji="0" lang="es-MX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Tx</a:t>
            </a:r>
            <a:endParaRPr kumimoji="0" lang="es-MX" sz="3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defTabSz="1629461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MX" sz="3600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s-MX" sz="3600" u="sng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598</a:t>
            </a:r>
            <a:r>
              <a:rPr lang="es-MX" sz="3600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Contrataciones en materia de Discapacidad, Salud Mental y Adultos Mayores</a:t>
            </a:r>
          </a:p>
          <a:p>
            <a:pPr marL="0" marR="0" lvl="0" indent="0" algn="ctr" defTabSz="162946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-3324"/>
            <a:ext cx="18248754" cy="10264924"/>
          </a:xfrm>
          <a:prstGeom prst="rect">
            <a:avLst/>
          </a:prstGeom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412159" y="410940"/>
            <a:ext cx="4857784" cy="1790902"/>
          </a:xfrm>
          <a:prstGeom prst="rect">
            <a:avLst/>
          </a:prstGeom>
        </p:spPr>
        <p:txBody>
          <a:bodyPr vert="horz" lIns="162946" tIns="81473" rIns="162946" bIns="81473" rtlCol="0" anchor="ctr">
            <a:normAutofit/>
          </a:bodyPr>
          <a:lstStyle/>
          <a:p>
            <a:pPr marL="0" marR="0" lvl="0" indent="0" algn="ctr" defTabSz="162946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600" b="0" i="0" u="sng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2912225" y="1916090"/>
            <a:ext cx="14429705" cy="7250466"/>
          </a:xfrm>
          <a:prstGeom prst="rect">
            <a:avLst/>
          </a:prstGeom>
        </p:spPr>
        <p:txBody>
          <a:bodyPr vert="horz" lIns="162946" tIns="81473" rIns="162946" bIns="81473" rtlCol="0">
            <a:normAutofit/>
          </a:bodyPr>
          <a:lstStyle/>
          <a:p>
            <a:pPr marL="0" marR="0" lvl="0" indent="0" defTabSz="162946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57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	</a:t>
            </a:r>
            <a:endParaRPr kumimoji="0" lang="es-MX" sz="57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162946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57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162946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57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s-ES" sz="6000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  <a:ea typeface="+mn-ea"/>
                <a:cs typeface="+mn-cs"/>
              </a:rPr>
              <a:t>SOBRE PRESTACIONES</a:t>
            </a:r>
            <a:endParaRPr lang="es-AR" sz="6000" dirty="0">
              <a:solidFill>
                <a:schemeClr val="accent3">
                  <a:lumMod val="75000"/>
                </a:schemeClr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710506" y="2394374"/>
            <a:ext cx="14833649" cy="677218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70000"/>
              </a:lnSpc>
              <a:buNone/>
              <a:defRPr/>
            </a:pPr>
            <a:r>
              <a:rPr lang="es-ES" sz="40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Las prestaciones que otorga el Programa Federal de Salud son realizadas por intermedio de la </a:t>
            </a:r>
            <a:r>
              <a:rPr lang="es-ES" sz="4000" b="1" u="sng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Red sanitaria pública provincial</a:t>
            </a:r>
            <a:r>
              <a:rPr lang="es-ES" sz="40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, y únicamente en casos de falta de recursos físicos y/o humanos de los centros asistenciales se permitirá su derivación al sector privado.</a:t>
            </a:r>
            <a:endParaRPr lang="es-AR" sz="4000" b="1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42845" cy="10261600"/>
          </a:xfrm>
          <a:prstGeom prst="rect">
            <a:avLst/>
          </a:prstGeom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2412159" y="410940"/>
            <a:ext cx="4857784" cy="1790902"/>
          </a:xfrm>
          <a:prstGeom prst="rect">
            <a:avLst/>
          </a:prstGeom>
        </p:spPr>
        <p:txBody>
          <a:bodyPr vert="horz" lIns="162946" tIns="81473" rIns="162946" bIns="81473" rtlCol="0" anchor="ctr">
            <a:normAutofit/>
          </a:bodyPr>
          <a:lstStyle/>
          <a:p>
            <a:pPr marL="0" marR="0" lvl="0" indent="0" algn="ctr" defTabSz="162946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600" b="0" i="0" u="sng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5" name="3 Imagen" descr="Estética 2023 (1).png">
            <a:extLst>
              <a:ext uri="{FF2B5EF4-FFF2-40B4-BE49-F238E27FC236}">
                <a16:creationId xmlns:a16="http://schemas.microsoft.com/office/drawing/2014/main" id="{BE35D6AB-2752-7F87-57BA-4212CC96ED2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8242845" cy="10261600"/>
          </a:xfrm>
          <a:prstGeom prst="rect">
            <a:avLst/>
          </a:prstGeom>
        </p:spPr>
      </p:pic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D665773A-5828-AA78-2399-7AC9F18D9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1707" y="1306391"/>
            <a:ext cx="13951726" cy="7001164"/>
          </a:xfrm>
        </p:spPr>
        <p:txBody>
          <a:bodyPr vert="horz" lIns="162946" tIns="81473" rIns="162946" bIns="81473" rtlCol="0">
            <a:normAutofit fontScale="925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es-US" sz="40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El Programa financia las prestaciones de acuerdo a los valores establecidos en el </a:t>
            </a:r>
            <a:r>
              <a:rPr lang="es-US" sz="4000" b="1" u="sng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Nomenclador Nacional de Prestaciones para Personas con Discapacidad.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s-US" sz="40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Para aquellas no </a:t>
            </a:r>
            <a:r>
              <a:rPr lang="es-US" sz="4000" b="1" dirty="0" err="1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nomencladas</a:t>
            </a:r>
            <a:r>
              <a:rPr lang="es-US" sz="40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tenemos </a:t>
            </a:r>
            <a:r>
              <a:rPr lang="es-US" sz="4000" b="1" u="sng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Resoluciones internas</a:t>
            </a:r>
            <a:r>
              <a:rPr lang="es-US" sz="40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 (ministeriales) como por ejemplo para la practica de Cuidador Domiciliario.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42845" cy="10261600"/>
          </a:xfrm>
          <a:prstGeom prst="rect">
            <a:avLst/>
          </a:prstGeom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2340721" y="487330"/>
            <a:ext cx="6715173" cy="1710267"/>
          </a:xfrm>
          <a:prstGeom prst="rect">
            <a:avLst/>
          </a:prstGeom>
        </p:spPr>
        <p:txBody>
          <a:bodyPr vert="horz" lIns="162946" tIns="81473" rIns="162946" bIns="81473" rtlCol="0" anchor="ctr">
            <a:normAutofit/>
          </a:bodyPr>
          <a:lstStyle/>
          <a:p>
            <a:pPr marL="0" marR="0" lvl="0" indent="0" algn="ctr" defTabSz="162946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600" b="0" i="0" u="sng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6000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  <a:ea typeface="+mn-ea"/>
                <a:cs typeface="+mn-cs"/>
              </a:rPr>
              <a:t>Prestaciones</a:t>
            </a:r>
            <a:r>
              <a:rPr lang="es-A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AR" sz="6000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  <a:ea typeface="+mn-ea"/>
                <a:cs typeface="+mn-cs"/>
              </a:rPr>
              <a:t>de Discapacidad…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2502595" y="2754536"/>
            <a:ext cx="475252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2946" tIns="81473" rIns="162946" bIns="81473" anchor="ctr"/>
          <a:lstStyle/>
          <a:p>
            <a:pPr algn="ctr">
              <a:buNone/>
              <a:defRPr/>
            </a:pPr>
            <a:r>
              <a:rPr lang="es-ES" sz="5700" b="1" dirty="0"/>
              <a:t>Transporte.</a:t>
            </a:r>
            <a:endParaRPr lang="es-AR" sz="5700" b="1" dirty="0"/>
          </a:p>
        </p:txBody>
      </p:sp>
      <p:sp>
        <p:nvSpPr>
          <p:cNvPr id="10" name="9 Rectángulo redondeado"/>
          <p:cNvSpPr/>
          <p:nvPr/>
        </p:nvSpPr>
        <p:spPr>
          <a:xfrm>
            <a:off x="7543155" y="2106464"/>
            <a:ext cx="6132425" cy="8551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2946" tIns="81473" rIns="162946" bIns="81473" anchor="ctr"/>
          <a:lstStyle/>
          <a:p>
            <a:pPr algn="ctr">
              <a:defRPr/>
            </a:pPr>
            <a:r>
              <a:rPr lang="es-ES" sz="5000" b="1" dirty="0"/>
              <a:t>Rehabilitación.</a:t>
            </a:r>
            <a:endParaRPr lang="es-AR" sz="5000" b="1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8335243" y="3258592"/>
            <a:ext cx="770485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2946" tIns="81473" rIns="162946" bIns="81473" anchor="ctr"/>
          <a:lstStyle/>
          <a:p>
            <a:pPr algn="ctr">
              <a:defRPr/>
            </a:pPr>
            <a:r>
              <a:rPr lang="es-AR" sz="5000" b="1" dirty="0"/>
              <a:t>Sesiones de Apoyo.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2070547" y="7147024"/>
            <a:ext cx="871296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2946" tIns="81473" rIns="162946" bIns="81473" anchor="ctr"/>
          <a:lstStyle/>
          <a:p>
            <a:pPr indent="1038216" algn="just">
              <a:tabLst>
                <a:tab pos="814730" algn="l"/>
                <a:tab pos="2851556" algn="l"/>
              </a:tabLst>
              <a:defRPr/>
            </a:pPr>
            <a:r>
              <a:rPr lang="es-MX" sz="5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Cuidador Domiciliario.</a:t>
            </a:r>
            <a:endParaRPr lang="es-MX" sz="50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7687171" y="5850880"/>
            <a:ext cx="8984716" cy="11758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2946" tIns="81473" rIns="162946" bIns="81473" anchor="ctr"/>
          <a:lstStyle/>
          <a:p>
            <a:pPr algn="ctr">
              <a:defRPr/>
            </a:pPr>
            <a:r>
              <a:rPr lang="es-ES" sz="5000" b="1" dirty="0"/>
              <a:t>Modulo de Maestra de apoyo.</a:t>
            </a:r>
            <a:endParaRPr lang="es-AR" sz="5000" b="1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2214563" y="4626744"/>
            <a:ext cx="871296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2946" tIns="81473" rIns="162946" bIns="81473" anchor="ctr"/>
          <a:lstStyle/>
          <a:p>
            <a:pPr algn="ctr">
              <a:defRPr/>
            </a:pPr>
            <a:r>
              <a:rPr lang="es-ES" sz="5000" b="1" dirty="0"/>
              <a:t>Modalidades Institucionales. </a:t>
            </a:r>
            <a:endParaRPr lang="es-AR" sz="5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291</Words>
  <Application>Microsoft Office PowerPoint</Application>
  <PresentationFormat>Personalizado</PresentationFormat>
  <Paragraphs>53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SOBRE PRESTACIONES</vt:lpstr>
      <vt:lpstr>Presentación de PowerPoint</vt:lpstr>
      <vt:lpstr>Prestaciones de Discapacidad…</vt:lpstr>
      <vt:lpstr>Para tener en cuenta al solicitar prestaciones…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msemilias</dc:creator>
  <cp:lastModifiedBy>gabrielanatponce@gmail.com</cp:lastModifiedBy>
  <cp:revision>27</cp:revision>
  <dcterms:created xsi:type="dcterms:W3CDTF">2023-02-17T13:57:16Z</dcterms:created>
  <dcterms:modified xsi:type="dcterms:W3CDTF">2023-09-27T02:36:48Z</dcterms:modified>
</cp:coreProperties>
</file>