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99" r:id="rId3"/>
    <p:sldId id="273" r:id="rId4"/>
    <p:sldId id="265" r:id="rId5"/>
    <p:sldId id="267" r:id="rId6"/>
    <p:sldId id="261" r:id="rId7"/>
    <p:sldId id="257" r:id="rId8"/>
    <p:sldId id="277" r:id="rId9"/>
    <p:sldId id="278" r:id="rId10"/>
    <p:sldId id="281" r:id="rId11"/>
    <p:sldId id="283" r:id="rId12"/>
    <p:sldId id="284" r:id="rId13"/>
    <p:sldId id="286" r:id="rId14"/>
    <p:sldId id="306" r:id="rId15"/>
    <p:sldId id="307" r:id="rId16"/>
    <p:sldId id="294" r:id="rId17"/>
    <p:sldId id="297" r:id="rId18"/>
    <p:sldId id="298" r:id="rId19"/>
    <p:sldId id="308" r:id="rId20"/>
    <p:sldId id="290" r:id="rId21"/>
    <p:sldId id="291" r:id="rId22"/>
    <p:sldId id="309" r:id="rId23"/>
    <p:sldId id="302" r:id="rId24"/>
    <p:sldId id="303" r:id="rId25"/>
    <p:sldId id="304" r:id="rId26"/>
    <p:sldId id="305" r:id="rId27"/>
    <p:sldId id="264" r:id="rId28"/>
    <p:sldId id="287" r:id="rId29"/>
    <p:sldId id="30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F8EDE-D2F8-498F-B9D3-9C051CEBFF56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4BDD3189-8745-45A7-AEC8-AFA512D02790}">
      <dgm:prSet phldrT="[Texto]"/>
      <dgm:spPr/>
      <dgm:t>
        <a:bodyPr/>
        <a:lstStyle/>
        <a:p>
          <a:r>
            <a:rPr lang="es-ES" dirty="0"/>
            <a:t>¿POR QUE CALIDAD?</a:t>
          </a:r>
          <a:endParaRPr lang="es-AR" dirty="0"/>
        </a:p>
      </dgm:t>
    </dgm:pt>
    <dgm:pt modelId="{D24E20C8-7135-44D6-97FD-BE076F455B62}" type="parTrans" cxnId="{03C22FAA-BEDE-4E18-A184-003BF014992D}">
      <dgm:prSet/>
      <dgm:spPr/>
      <dgm:t>
        <a:bodyPr/>
        <a:lstStyle/>
        <a:p>
          <a:endParaRPr lang="es-AR"/>
        </a:p>
      </dgm:t>
    </dgm:pt>
    <dgm:pt modelId="{8CD0E71F-0C18-4E26-891F-AF2F9C1819A2}" type="sibTrans" cxnId="{03C22FAA-BEDE-4E18-A184-003BF014992D}">
      <dgm:prSet/>
      <dgm:spPr/>
      <dgm:t>
        <a:bodyPr/>
        <a:lstStyle/>
        <a:p>
          <a:endParaRPr lang="es-AR"/>
        </a:p>
      </dgm:t>
    </dgm:pt>
    <dgm:pt modelId="{DF78C960-0972-4A19-9F03-48E4C89D3309}">
      <dgm:prSet phldrT="[Texto]"/>
      <dgm:spPr/>
      <dgm:t>
        <a:bodyPr/>
        <a:lstStyle/>
        <a:p>
          <a:r>
            <a:rPr lang="es-ES" dirty="0"/>
            <a:t>DERECHOS GARANTIZADOS </a:t>
          </a:r>
        </a:p>
        <a:p>
          <a:r>
            <a:rPr lang="es-ES" dirty="0"/>
            <a:t>POR LEY </a:t>
          </a:r>
          <a:endParaRPr lang="es-AR" dirty="0"/>
        </a:p>
      </dgm:t>
    </dgm:pt>
    <dgm:pt modelId="{78599D08-A144-4289-97DB-0E55EB042FCA}" type="parTrans" cxnId="{97218E0F-05A8-4C3A-9A48-218C22CEA472}">
      <dgm:prSet/>
      <dgm:spPr/>
      <dgm:t>
        <a:bodyPr/>
        <a:lstStyle/>
        <a:p>
          <a:endParaRPr lang="es-AR"/>
        </a:p>
      </dgm:t>
    </dgm:pt>
    <dgm:pt modelId="{7799CF83-09CB-4700-B815-FF76756BE5EA}" type="sibTrans" cxnId="{97218E0F-05A8-4C3A-9A48-218C22CEA472}">
      <dgm:prSet/>
      <dgm:spPr/>
      <dgm:t>
        <a:bodyPr/>
        <a:lstStyle/>
        <a:p>
          <a:endParaRPr lang="es-AR"/>
        </a:p>
      </dgm:t>
    </dgm:pt>
    <dgm:pt modelId="{B6B7D482-F565-4DC9-842A-6B2ADCEF29AA}">
      <dgm:prSet phldrT="[Texto]"/>
      <dgm:spPr/>
      <dgm:t>
        <a:bodyPr/>
        <a:lstStyle/>
        <a:p>
          <a:r>
            <a:rPr lang="es-ES" dirty="0"/>
            <a:t>PACIENTES</a:t>
          </a:r>
        </a:p>
        <a:p>
          <a:r>
            <a:rPr lang="es-ES" dirty="0"/>
            <a:t>MAS</a:t>
          </a:r>
        </a:p>
        <a:p>
          <a:r>
            <a:rPr lang="es-ES" dirty="0"/>
            <a:t>FORMADOS Y EXIGENTES</a:t>
          </a:r>
          <a:endParaRPr lang="es-AR" dirty="0"/>
        </a:p>
      </dgm:t>
    </dgm:pt>
    <dgm:pt modelId="{D4A01552-0D15-4B6E-99DA-37F40AC0DFD3}" type="parTrans" cxnId="{5DBCA88A-F3B0-4CFC-8167-F6745952AF9E}">
      <dgm:prSet/>
      <dgm:spPr/>
      <dgm:t>
        <a:bodyPr/>
        <a:lstStyle/>
        <a:p>
          <a:endParaRPr lang="es-AR"/>
        </a:p>
      </dgm:t>
    </dgm:pt>
    <dgm:pt modelId="{4FEA101A-FF84-4225-AC21-AC36CA69716B}" type="sibTrans" cxnId="{5DBCA88A-F3B0-4CFC-8167-F6745952AF9E}">
      <dgm:prSet/>
      <dgm:spPr/>
      <dgm:t>
        <a:bodyPr/>
        <a:lstStyle/>
        <a:p>
          <a:endParaRPr lang="es-AR"/>
        </a:p>
      </dgm:t>
    </dgm:pt>
    <dgm:pt modelId="{8599D1B7-B68A-41EA-AF44-7FD1C214C958}">
      <dgm:prSet phldrT="[Texto]"/>
      <dgm:spPr/>
      <dgm:t>
        <a:bodyPr/>
        <a:lstStyle/>
        <a:p>
          <a:r>
            <a:rPr lang="es-ES" dirty="0"/>
            <a:t>TECNICAS</a:t>
          </a:r>
        </a:p>
        <a:p>
          <a:r>
            <a:rPr lang="es-ES" dirty="0"/>
            <a:t>MAS RIESGOSAS</a:t>
          </a:r>
        </a:p>
        <a:p>
          <a:r>
            <a:rPr lang="es-ES" dirty="0"/>
            <a:t>Y SOSTIFICADAS</a:t>
          </a:r>
          <a:endParaRPr lang="es-AR" dirty="0"/>
        </a:p>
      </dgm:t>
    </dgm:pt>
    <dgm:pt modelId="{98494CF2-D954-4189-B8C6-C994419509A5}" type="parTrans" cxnId="{C1338109-524E-401E-BED7-232CF63E9078}">
      <dgm:prSet/>
      <dgm:spPr/>
      <dgm:t>
        <a:bodyPr/>
        <a:lstStyle/>
        <a:p>
          <a:endParaRPr lang="es-AR"/>
        </a:p>
      </dgm:t>
    </dgm:pt>
    <dgm:pt modelId="{C91AEC92-63D5-428B-A9F4-7BE0577BB570}" type="sibTrans" cxnId="{C1338109-524E-401E-BED7-232CF63E9078}">
      <dgm:prSet/>
      <dgm:spPr/>
      <dgm:t>
        <a:bodyPr/>
        <a:lstStyle/>
        <a:p>
          <a:endParaRPr lang="es-AR"/>
        </a:p>
      </dgm:t>
    </dgm:pt>
    <dgm:pt modelId="{D0B93201-065D-4651-BD33-D565C69EE215}">
      <dgm:prSet phldrT="[Texto]"/>
      <dgm:spPr/>
      <dgm:t>
        <a:bodyPr/>
        <a:lstStyle/>
        <a:p>
          <a:r>
            <a:rPr lang="es-ES" dirty="0"/>
            <a:t>LA NO</a:t>
          </a:r>
        </a:p>
        <a:p>
          <a:r>
            <a:rPr lang="es-ES" dirty="0"/>
            <a:t>CALIDAD TIENE COSTOS </a:t>
          </a:r>
        </a:p>
      </dgm:t>
    </dgm:pt>
    <dgm:pt modelId="{0972DF41-0A23-432B-9516-C81A16309BA1}" type="parTrans" cxnId="{1BCA556E-446D-452B-9149-78106663903C}">
      <dgm:prSet/>
      <dgm:spPr/>
      <dgm:t>
        <a:bodyPr/>
        <a:lstStyle/>
        <a:p>
          <a:endParaRPr lang="es-AR"/>
        </a:p>
      </dgm:t>
    </dgm:pt>
    <dgm:pt modelId="{1D632B3B-A39B-407A-9A80-9F956E44A6BE}" type="sibTrans" cxnId="{1BCA556E-446D-452B-9149-78106663903C}">
      <dgm:prSet/>
      <dgm:spPr/>
      <dgm:t>
        <a:bodyPr/>
        <a:lstStyle/>
        <a:p>
          <a:endParaRPr lang="es-AR"/>
        </a:p>
      </dgm:t>
    </dgm:pt>
    <dgm:pt modelId="{20FE345A-2AC2-49AC-8884-D999F20DAB90}" type="pres">
      <dgm:prSet presAssocID="{790F8EDE-D2F8-498F-B9D3-9C051CEBFF5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E40A6A-1D44-4106-BEE7-ADC7D7066578}" type="pres">
      <dgm:prSet presAssocID="{4BDD3189-8745-45A7-AEC8-AFA512D02790}" presName="centerShape" presStyleLbl="node0" presStyleIdx="0" presStyleCnt="1" custScaleX="124341"/>
      <dgm:spPr/>
    </dgm:pt>
    <dgm:pt modelId="{096238CB-DDD2-4A3D-A025-9A21FBE61098}" type="pres">
      <dgm:prSet presAssocID="{DF78C960-0972-4A19-9F03-48E4C89D3309}" presName="node" presStyleLbl="node1" presStyleIdx="0" presStyleCnt="4" custScaleX="250170" custScaleY="146025">
        <dgm:presLayoutVars>
          <dgm:bulletEnabled val="1"/>
        </dgm:presLayoutVars>
      </dgm:prSet>
      <dgm:spPr/>
    </dgm:pt>
    <dgm:pt modelId="{94F7DDBA-2DB7-4547-8398-8F56AE26052B}" type="pres">
      <dgm:prSet presAssocID="{DF78C960-0972-4A19-9F03-48E4C89D3309}" presName="dummy" presStyleCnt="0"/>
      <dgm:spPr/>
    </dgm:pt>
    <dgm:pt modelId="{7A7976E8-0959-4B4B-9D0A-FACC5D417B24}" type="pres">
      <dgm:prSet presAssocID="{7799CF83-09CB-4700-B815-FF76756BE5EA}" presName="sibTrans" presStyleLbl="sibTrans2D1" presStyleIdx="0" presStyleCnt="4"/>
      <dgm:spPr/>
    </dgm:pt>
    <dgm:pt modelId="{DAAAF25C-3384-4E1D-BC1C-34CDC308F57A}" type="pres">
      <dgm:prSet presAssocID="{B6B7D482-F565-4DC9-842A-6B2ADCEF29AA}" presName="node" presStyleLbl="node1" presStyleIdx="1" presStyleCnt="4" custScaleX="229687" custScaleY="172453" custRadScaleRad="147785" custRadScaleInc="5817">
        <dgm:presLayoutVars>
          <dgm:bulletEnabled val="1"/>
        </dgm:presLayoutVars>
      </dgm:prSet>
      <dgm:spPr/>
    </dgm:pt>
    <dgm:pt modelId="{149C3BDC-D889-46F7-9350-4CFE31712F38}" type="pres">
      <dgm:prSet presAssocID="{B6B7D482-F565-4DC9-842A-6B2ADCEF29AA}" presName="dummy" presStyleCnt="0"/>
      <dgm:spPr/>
    </dgm:pt>
    <dgm:pt modelId="{F3CBB2A2-CD9B-4FF2-A598-EC89E0B6D4A5}" type="pres">
      <dgm:prSet presAssocID="{4FEA101A-FF84-4225-AC21-AC36CA69716B}" presName="sibTrans" presStyleLbl="sibTrans2D1" presStyleIdx="1" presStyleCnt="4"/>
      <dgm:spPr/>
    </dgm:pt>
    <dgm:pt modelId="{1FD53BD3-127C-4A0C-8263-E17B044456DE}" type="pres">
      <dgm:prSet presAssocID="{8599D1B7-B68A-41EA-AF44-7FD1C214C958}" presName="node" presStyleLbl="node1" presStyleIdx="2" presStyleCnt="4" custScaleX="224475" custScaleY="149139" custRadScaleRad="138410" custRadScaleInc="11366">
        <dgm:presLayoutVars>
          <dgm:bulletEnabled val="1"/>
        </dgm:presLayoutVars>
      </dgm:prSet>
      <dgm:spPr/>
    </dgm:pt>
    <dgm:pt modelId="{87731BD4-F8A8-4835-92D4-079EF8F354D4}" type="pres">
      <dgm:prSet presAssocID="{8599D1B7-B68A-41EA-AF44-7FD1C214C958}" presName="dummy" presStyleCnt="0"/>
      <dgm:spPr/>
    </dgm:pt>
    <dgm:pt modelId="{EA09E83E-A639-4737-94CA-CB8D5AAB2C47}" type="pres">
      <dgm:prSet presAssocID="{C91AEC92-63D5-428B-A9F4-7BE0577BB570}" presName="sibTrans" presStyleLbl="sibTrans2D1" presStyleIdx="2" presStyleCnt="4"/>
      <dgm:spPr/>
    </dgm:pt>
    <dgm:pt modelId="{283D3792-014C-47E9-9E03-21D7D17536E4}" type="pres">
      <dgm:prSet presAssocID="{D0B93201-065D-4651-BD33-D565C69EE215}" presName="node" presStyleLbl="node1" presStyleIdx="3" presStyleCnt="4" custScaleX="213589" custScaleY="201257" custRadScaleRad="181505" custRadScaleInc="-8867">
        <dgm:presLayoutVars>
          <dgm:bulletEnabled val="1"/>
        </dgm:presLayoutVars>
      </dgm:prSet>
      <dgm:spPr/>
    </dgm:pt>
    <dgm:pt modelId="{D7B625AF-8058-42AD-8DF5-399744B6080A}" type="pres">
      <dgm:prSet presAssocID="{D0B93201-065D-4651-BD33-D565C69EE215}" presName="dummy" presStyleCnt="0"/>
      <dgm:spPr/>
    </dgm:pt>
    <dgm:pt modelId="{1E92E98A-E33E-45AF-8369-A97D13C46A8A}" type="pres">
      <dgm:prSet presAssocID="{1D632B3B-A39B-407A-9A80-9F956E44A6BE}" presName="sibTrans" presStyleLbl="sibTrans2D1" presStyleIdx="3" presStyleCnt="4"/>
      <dgm:spPr/>
    </dgm:pt>
  </dgm:ptLst>
  <dgm:cxnLst>
    <dgm:cxn modelId="{C1338109-524E-401E-BED7-232CF63E9078}" srcId="{4BDD3189-8745-45A7-AEC8-AFA512D02790}" destId="{8599D1B7-B68A-41EA-AF44-7FD1C214C958}" srcOrd="2" destOrd="0" parTransId="{98494CF2-D954-4189-B8C6-C994419509A5}" sibTransId="{C91AEC92-63D5-428B-A9F4-7BE0577BB570}"/>
    <dgm:cxn modelId="{654EF10E-701F-44E6-8A77-B44FB7B6AD47}" type="presOf" srcId="{C91AEC92-63D5-428B-A9F4-7BE0577BB570}" destId="{EA09E83E-A639-4737-94CA-CB8D5AAB2C47}" srcOrd="0" destOrd="0" presId="urn:microsoft.com/office/officeart/2005/8/layout/radial6"/>
    <dgm:cxn modelId="{97218E0F-05A8-4C3A-9A48-218C22CEA472}" srcId="{4BDD3189-8745-45A7-AEC8-AFA512D02790}" destId="{DF78C960-0972-4A19-9F03-48E4C89D3309}" srcOrd="0" destOrd="0" parTransId="{78599D08-A144-4289-97DB-0E55EB042FCA}" sibTransId="{7799CF83-09CB-4700-B815-FF76756BE5EA}"/>
    <dgm:cxn modelId="{9FF0B514-7AE9-4A0A-9FEA-3F849EBA52A7}" type="presOf" srcId="{DF78C960-0972-4A19-9F03-48E4C89D3309}" destId="{096238CB-DDD2-4A3D-A025-9A21FBE61098}" srcOrd="0" destOrd="0" presId="urn:microsoft.com/office/officeart/2005/8/layout/radial6"/>
    <dgm:cxn modelId="{1BCA556E-446D-452B-9149-78106663903C}" srcId="{4BDD3189-8745-45A7-AEC8-AFA512D02790}" destId="{D0B93201-065D-4651-BD33-D565C69EE215}" srcOrd="3" destOrd="0" parTransId="{0972DF41-0A23-432B-9516-C81A16309BA1}" sibTransId="{1D632B3B-A39B-407A-9A80-9F956E44A6BE}"/>
    <dgm:cxn modelId="{5DBCA88A-F3B0-4CFC-8167-F6745952AF9E}" srcId="{4BDD3189-8745-45A7-AEC8-AFA512D02790}" destId="{B6B7D482-F565-4DC9-842A-6B2ADCEF29AA}" srcOrd="1" destOrd="0" parTransId="{D4A01552-0D15-4B6E-99DA-37F40AC0DFD3}" sibTransId="{4FEA101A-FF84-4225-AC21-AC36CA69716B}"/>
    <dgm:cxn modelId="{50A48593-3AD3-4C7A-A375-920C8D7A6912}" type="presOf" srcId="{1D632B3B-A39B-407A-9A80-9F956E44A6BE}" destId="{1E92E98A-E33E-45AF-8369-A97D13C46A8A}" srcOrd="0" destOrd="0" presId="urn:microsoft.com/office/officeart/2005/8/layout/radial6"/>
    <dgm:cxn modelId="{B3E9E69F-D2F6-4FB1-B546-099ACC0C3DF2}" type="presOf" srcId="{4FEA101A-FF84-4225-AC21-AC36CA69716B}" destId="{F3CBB2A2-CD9B-4FF2-A598-EC89E0B6D4A5}" srcOrd="0" destOrd="0" presId="urn:microsoft.com/office/officeart/2005/8/layout/radial6"/>
    <dgm:cxn modelId="{1162D1A7-99E4-492F-9FA8-EF7B322525F6}" type="presOf" srcId="{790F8EDE-D2F8-498F-B9D3-9C051CEBFF56}" destId="{20FE345A-2AC2-49AC-8884-D999F20DAB90}" srcOrd="0" destOrd="0" presId="urn:microsoft.com/office/officeart/2005/8/layout/radial6"/>
    <dgm:cxn modelId="{03C22FAA-BEDE-4E18-A184-003BF014992D}" srcId="{790F8EDE-D2F8-498F-B9D3-9C051CEBFF56}" destId="{4BDD3189-8745-45A7-AEC8-AFA512D02790}" srcOrd="0" destOrd="0" parTransId="{D24E20C8-7135-44D6-97FD-BE076F455B62}" sibTransId="{8CD0E71F-0C18-4E26-891F-AF2F9C1819A2}"/>
    <dgm:cxn modelId="{9A8BA3BB-BEED-4A19-A59A-2454FB98EAAC}" type="presOf" srcId="{7799CF83-09CB-4700-B815-FF76756BE5EA}" destId="{7A7976E8-0959-4B4B-9D0A-FACC5D417B24}" srcOrd="0" destOrd="0" presId="urn:microsoft.com/office/officeart/2005/8/layout/radial6"/>
    <dgm:cxn modelId="{023412C6-CE6F-42FF-A34B-A64C19423C0C}" type="presOf" srcId="{4BDD3189-8745-45A7-AEC8-AFA512D02790}" destId="{23E40A6A-1D44-4106-BEE7-ADC7D7066578}" srcOrd="0" destOrd="0" presId="urn:microsoft.com/office/officeart/2005/8/layout/radial6"/>
    <dgm:cxn modelId="{F80CBDD4-9C7F-4D54-A66F-36F967D52ED3}" type="presOf" srcId="{D0B93201-065D-4651-BD33-D565C69EE215}" destId="{283D3792-014C-47E9-9E03-21D7D17536E4}" srcOrd="0" destOrd="0" presId="urn:microsoft.com/office/officeart/2005/8/layout/radial6"/>
    <dgm:cxn modelId="{AF5035F8-4F58-417F-880F-1532C3F7E147}" type="presOf" srcId="{B6B7D482-F565-4DC9-842A-6B2ADCEF29AA}" destId="{DAAAF25C-3384-4E1D-BC1C-34CDC308F57A}" srcOrd="0" destOrd="0" presId="urn:microsoft.com/office/officeart/2005/8/layout/radial6"/>
    <dgm:cxn modelId="{1BAB18FF-FFEB-443E-964D-2E27F15B3440}" type="presOf" srcId="{8599D1B7-B68A-41EA-AF44-7FD1C214C958}" destId="{1FD53BD3-127C-4A0C-8263-E17B044456DE}" srcOrd="0" destOrd="0" presId="urn:microsoft.com/office/officeart/2005/8/layout/radial6"/>
    <dgm:cxn modelId="{EF111AD9-F81E-4F07-94D8-E4C891FE06BD}" type="presParOf" srcId="{20FE345A-2AC2-49AC-8884-D999F20DAB90}" destId="{23E40A6A-1D44-4106-BEE7-ADC7D7066578}" srcOrd="0" destOrd="0" presId="urn:microsoft.com/office/officeart/2005/8/layout/radial6"/>
    <dgm:cxn modelId="{2D56F6EA-0095-46BB-8D5B-8026F8D3931B}" type="presParOf" srcId="{20FE345A-2AC2-49AC-8884-D999F20DAB90}" destId="{096238CB-DDD2-4A3D-A025-9A21FBE61098}" srcOrd="1" destOrd="0" presId="urn:microsoft.com/office/officeart/2005/8/layout/radial6"/>
    <dgm:cxn modelId="{B5E3459B-D2DD-4EC2-AF9D-881C801F8B2A}" type="presParOf" srcId="{20FE345A-2AC2-49AC-8884-D999F20DAB90}" destId="{94F7DDBA-2DB7-4547-8398-8F56AE26052B}" srcOrd="2" destOrd="0" presId="urn:microsoft.com/office/officeart/2005/8/layout/radial6"/>
    <dgm:cxn modelId="{9E3F27DF-3464-456C-AD18-18CDB539F1FB}" type="presParOf" srcId="{20FE345A-2AC2-49AC-8884-D999F20DAB90}" destId="{7A7976E8-0959-4B4B-9D0A-FACC5D417B24}" srcOrd="3" destOrd="0" presId="urn:microsoft.com/office/officeart/2005/8/layout/radial6"/>
    <dgm:cxn modelId="{59F643B7-3610-4C98-A94D-8EA7EA0383C3}" type="presParOf" srcId="{20FE345A-2AC2-49AC-8884-D999F20DAB90}" destId="{DAAAF25C-3384-4E1D-BC1C-34CDC308F57A}" srcOrd="4" destOrd="0" presId="urn:microsoft.com/office/officeart/2005/8/layout/radial6"/>
    <dgm:cxn modelId="{82E7AB65-2A07-4210-B9FE-9E12CE5197F1}" type="presParOf" srcId="{20FE345A-2AC2-49AC-8884-D999F20DAB90}" destId="{149C3BDC-D889-46F7-9350-4CFE31712F38}" srcOrd="5" destOrd="0" presId="urn:microsoft.com/office/officeart/2005/8/layout/radial6"/>
    <dgm:cxn modelId="{BC7AB3BF-AD04-4180-B3F3-AE597E33FF47}" type="presParOf" srcId="{20FE345A-2AC2-49AC-8884-D999F20DAB90}" destId="{F3CBB2A2-CD9B-4FF2-A598-EC89E0B6D4A5}" srcOrd="6" destOrd="0" presId="urn:microsoft.com/office/officeart/2005/8/layout/radial6"/>
    <dgm:cxn modelId="{B15AE42D-7DB3-43D5-A94B-3AA6C9789DBC}" type="presParOf" srcId="{20FE345A-2AC2-49AC-8884-D999F20DAB90}" destId="{1FD53BD3-127C-4A0C-8263-E17B044456DE}" srcOrd="7" destOrd="0" presId="urn:microsoft.com/office/officeart/2005/8/layout/radial6"/>
    <dgm:cxn modelId="{50DE2913-E609-4A1C-987B-E2EEA3CCEB94}" type="presParOf" srcId="{20FE345A-2AC2-49AC-8884-D999F20DAB90}" destId="{87731BD4-F8A8-4835-92D4-079EF8F354D4}" srcOrd="8" destOrd="0" presId="urn:microsoft.com/office/officeart/2005/8/layout/radial6"/>
    <dgm:cxn modelId="{F884A601-561E-404D-A049-B0187DE892C7}" type="presParOf" srcId="{20FE345A-2AC2-49AC-8884-D999F20DAB90}" destId="{EA09E83E-A639-4737-94CA-CB8D5AAB2C47}" srcOrd="9" destOrd="0" presId="urn:microsoft.com/office/officeart/2005/8/layout/radial6"/>
    <dgm:cxn modelId="{F8583048-4E7E-42CC-866C-D5FF82852CBA}" type="presParOf" srcId="{20FE345A-2AC2-49AC-8884-D999F20DAB90}" destId="{283D3792-014C-47E9-9E03-21D7D17536E4}" srcOrd="10" destOrd="0" presId="urn:microsoft.com/office/officeart/2005/8/layout/radial6"/>
    <dgm:cxn modelId="{1EF28457-ADF9-422D-AE88-85EA843F4F2A}" type="presParOf" srcId="{20FE345A-2AC2-49AC-8884-D999F20DAB90}" destId="{D7B625AF-8058-42AD-8DF5-399744B6080A}" srcOrd="11" destOrd="0" presId="urn:microsoft.com/office/officeart/2005/8/layout/radial6"/>
    <dgm:cxn modelId="{13B50490-7BDA-4B55-B07E-1373036B4042}" type="presParOf" srcId="{20FE345A-2AC2-49AC-8884-D999F20DAB90}" destId="{1E92E98A-E33E-45AF-8369-A97D13C46A8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09DD0-873C-4C10-9D94-00F90C4EA75F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5A51F62A-BC5F-44F5-8124-2818CCFA08B9}">
      <dgm:prSet phldrT="[Texto]" custT="1"/>
      <dgm:spPr/>
      <dgm:t>
        <a:bodyPr/>
        <a:lstStyle/>
        <a:p>
          <a:r>
            <a:rPr lang="es-ES" sz="2400" dirty="0"/>
            <a:t>DE FORMA CORRECTA</a:t>
          </a:r>
          <a:endParaRPr lang="es-AR" sz="2400" dirty="0"/>
        </a:p>
      </dgm:t>
    </dgm:pt>
    <dgm:pt modelId="{F23BB516-FCDC-4813-A661-8CEA389DA3E8}" type="parTrans" cxnId="{3AAF3F27-22AB-4F44-B874-CC04C7ECAB5E}">
      <dgm:prSet/>
      <dgm:spPr/>
      <dgm:t>
        <a:bodyPr/>
        <a:lstStyle/>
        <a:p>
          <a:endParaRPr lang="es-AR"/>
        </a:p>
      </dgm:t>
    </dgm:pt>
    <dgm:pt modelId="{F422D6C0-D268-43CF-A3F4-B58296FF28EA}" type="sibTrans" cxnId="{3AAF3F27-22AB-4F44-B874-CC04C7ECAB5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AR"/>
        </a:p>
      </dgm:t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50927E91-C99D-4E3B-B4E9-FDA30E797A7D}">
      <dgm:prSet phldrT="[Texto]" custT="1"/>
      <dgm:spPr/>
      <dgm:t>
        <a:bodyPr/>
        <a:lstStyle/>
        <a:p>
          <a:r>
            <a:rPr lang="es-ES" sz="2400" dirty="0"/>
            <a:t>A TIEMPO</a:t>
          </a:r>
          <a:endParaRPr lang="es-AR" sz="2400" dirty="0"/>
        </a:p>
      </dgm:t>
    </dgm:pt>
    <dgm:pt modelId="{123B1639-9FD9-45FB-8ADE-23C965F00408}" type="parTrans" cxnId="{D80E5720-666E-4960-8326-77D1B29134D9}">
      <dgm:prSet/>
      <dgm:spPr/>
      <dgm:t>
        <a:bodyPr/>
        <a:lstStyle/>
        <a:p>
          <a:endParaRPr lang="es-AR"/>
        </a:p>
      </dgm:t>
    </dgm:pt>
    <dgm:pt modelId="{80C2C002-5B28-4896-9F78-3792F1B3B795}" type="sibTrans" cxnId="{D80E5720-666E-4960-8326-77D1B29134D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AR"/>
        </a:p>
      </dgm:t>
      <dgm:extLst>
        <a:ext uri="{E40237B7-FDA0-4F09-8148-C483321AD2D9}">
          <dgm14:cNvPr xmlns:dgm14="http://schemas.microsoft.com/office/drawing/2010/diagram" id="0" name="" descr="Reseña de cliente con relleno sólido"/>
        </a:ext>
      </dgm:extLst>
    </dgm:pt>
    <dgm:pt modelId="{E762D14D-CA6D-4ADB-A1D1-473A4F260256}">
      <dgm:prSet phldrT="[Texto]" custT="1"/>
      <dgm:spPr/>
      <dgm:t>
        <a:bodyPr/>
        <a:lstStyle/>
        <a:p>
          <a:r>
            <a:rPr lang="es-ES" sz="2400" dirty="0"/>
            <a:t>HACER LO CORRECTO </a:t>
          </a:r>
          <a:endParaRPr lang="es-AR" sz="2400" dirty="0"/>
        </a:p>
      </dgm:t>
    </dgm:pt>
    <dgm:pt modelId="{36ECA99B-8E39-4CFC-94A0-03142FF417C6}" type="parTrans" cxnId="{DC8157E0-A079-4E06-BC26-747731835086}">
      <dgm:prSet/>
      <dgm:spPr/>
      <dgm:t>
        <a:bodyPr/>
        <a:lstStyle/>
        <a:p>
          <a:endParaRPr lang="es-AR"/>
        </a:p>
      </dgm:t>
    </dgm:pt>
    <dgm:pt modelId="{AA307FFE-E67B-461A-84DB-E3D2D9A301EA}" type="sibTrans" cxnId="{DC8157E0-A079-4E06-BC26-747731835086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AR"/>
        </a:p>
      </dgm:t>
      <dgm:extLst>
        <a:ext uri="{E40237B7-FDA0-4F09-8148-C483321AD2D9}">
          <dgm14:cNvPr xmlns:dgm14="http://schemas.microsoft.com/office/drawing/2010/diagram" id="0" name="" descr="Reloj de arena terminado con relleno sólido"/>
        </a:ext>
      </dgm:extLst>
    </dgm:pt>
    <dgm:pt modelId="{3DBDFCFA-6DB3-43EE-AF32-1777AB2C178D}">
      <dgm:prSet custT="1"/>
      <dgm:spPr/>
      <dgm:t>
        <a:bodyPr/>
        <a:lstStyle/>
        <a:p>
          <a:r>
            <a:rPr lang="es-AR" sz="2400" dirty="0"/>
            <a:t>TODO EL TIEMPO</a:t>
          </a:r>
        </a:p>
      </dgm:t>
    </dgm:pt>
    <dgm:pt modelId="{FFA29276-FDCB-4D8A-A953-F9EB1DB04BE7}" type="parTrans" cxnId="{64E98F7A-48EB-4AB2-AB0A-2D724E043CE8}">
      <dgm:prSet/>
      <dgm:spPr/>
      <dgm:t>
        <a:bodyPr/>
        <a:lstStyle/>
        <a:p>
          <a:endParaRPr lang="es-AR"/>
        </a:p>
      </dgm:t>
    </dgm:pt>
    <dgm:pt modelId="{9E5A0A2B-03B0-4855-B536-0E055961DF0E}" type="sibTrans" cxnId="{64E98F7A-48EB-4AB2-AB0A-2D724E043CE8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AR"/>
        </a:p>
      </dgm:t>
      <dgm:extLst>
        <a:ext uri="{E40237B7-FDA0-4F09-8148-C483321AD2D9}">
          <dgm14:cNvPr xmlns:dgm14="http://schemas.microsoft.com/office/drawing/2010/diagram" id="0" name="" descr="Contorno de cara sonriente con corazones con relleno sólido"/>
        </a:ext>
      </dgm:extLst>
    </dgm:pt>
    <dgm:pt modelId="{E347D14C-DBAC-4C36-ABA6-06245F502706}">
      <dgm:prSet custT="1"/>
      <dgm:spPr/>
      <dgm:t>
        <a:bodyPr/>
        <a:lstStyle/>
        <a:p>
          <a:r>
            <a:rPr lang="es-ES" sz="2400" dirty="0"/>
            <a:t>MEJORANDO SIEMPRE </a:t>
          </a:r>
          <a:endParaRPr lang="es-AR" sz="2400" dirty="0"/>
        </a:p>
      </dgm:t>
    </dgm:pt>
    <dgm:pt modelId="{14DD95D5-3C7F-4D63-A1C7-028E1E3FAEC1}" type="parTrans" cxnId="{4F4E6F6C-9BB4-4FEE-A776-2A36760E1914}">
      <dgm:prSet/>
      <dgm:spPr/>
      <dgm:t>
        <a:bodyPr/>
        <a:lstStyle/>
        <a:p>
          <a:endParaRPr lang="es-AR"/>
        </a:p>
      </dgm:t>
    </dgm:pt>
    <dgm:pt modelId="{29E7DBE7-98B8-49F0-9C2A-B7F529AC1AD9}" type="sibTrans" cxnId="{4F4E6F6C-9BB4-4FEE-A776-2A36760E1914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AR"/>
        </a:p>
      </dgm:t>
      <dgm:extLst>
        <a:ext uri="{E40237B7-FDA0-4F09-8148-C483321AD2D9}">
          <dgm14:cNvPr xmlns:dgm14="http://schemas.microsoft.com/office/drawing/2010/diagram" id="0" name="" descr="Cronómetro con relleno sólido"/>
        </a:ext>
      </dgm:extLst>
    </dgm:pt>
    <dgm:pt modelId="{CA215D0B-6AB3-4484-9C68-3F3B4FEA0FAA}">
      <dgm:prSet custT="1"/>
      <dgm:spPr/>
      <dgm:t>
        <a:bodyPr/>
        <a:lstStyle/>
        <a:p>
          <a:r>
            <a:rPr lang="es-AR" sz="2400" dirty="0"/>
            <a:t>SATISFACCION AL USUARIO</a:t>
          </a:r>
        </a:p>
      </dgm:t>
    </dgm:pt>
    <dgm:pt modelId="{F076C41A-96A1-4747-AC58-473930D94181}" type="parTrans" cxnId="{F977C5BE-0762-4395-9CA1-A3125E0214C4}">
      <dgm:prSet/>
      <dgm:spPr/>
      <dgm:t>
        <a:bodyPr/>
        <a:lstStyle/>
        <a:p>
          <a:endParaRPr lang="es-AR"/>
        </a:p>
      </dgm:t>
    </dgm:pt>
    <dgm:pt modelId="{88F9A86A-1619-41E4-A5AB-8B11D773EA84}" type="sibTrans" cxnId="{F977C5BE-0762-4395-9CA1-A3125E0214C4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AR"/>
        </a:p>
      </dgm:t>
      <dgm:extLst>
        <a:ext uri="{E40237B7-FDA0-4F09-8148-C483321AD2D9}">
          <dgm14:cNvPr xmlns:dgm14="http://schemas.microsoft.com/office/drawing/2010/diagram" id="0" name="" descr="Señal de pulgar hacia arriba  con relleno sólido"/>
        </a:ext>
      </dgm:extLst>
    </dgm:pt>
    <dgm:pt modelId="{B9B9550D-72E8-4AD1-8A17-CAA0F6B23749}" type="pres">
      <dgm:prSet presAssocID="{2A509DD0-873C-4C10-9D94-00F90C4EA75F}" presName="Name0" presStyleCnt="0">
        <dgm:presLayoutVars>
          <dgm:chMax val="21"/>
          <dgm:chPref val="21"/>
        </dgm:presLayoutVars>
      </dgm:prSet>
      <dgm:spPr/>
    </dgm:pt>
    <dgm:pt modelId="{AAB9EF32-A688-4E6A-BAF3-173C36B2389C}" type="pres">
      <dgm:prSet presAssocID="{5A51F62A-BC5F-44F5-8124-2818CCFA08B9}" presName="text1" presStyleCnt="0"/>
      <dgm:spPr/>
    </dgm:pt>
    <dgm:pt modelId="{4FE779A1-448E-4DDC-B2EC-131CF2B15B13}" type="pres">
      <dgm:prSet presAssocID="{5A51F62A-BC5F-44F5-8124-2818CCFA08B9}" presName="textRepeatNode" presStyleLbl="alignNode1" presStyleIdx="0" presStyleCnt="6" custScaleX="159650" custLinFactNeighborX="-10381" custLinFactNeighborY="22319">
        <dgm:presLayoutVars>
          <dgm:chMax val="0"/>
          <dgm:chPref val="0"/>
          <dgm:bulletEnabled val="1"/>
        </dgm:presLayoutVars>
      </dgm:prSet>
      <dgm:spPr/>
    </dgm:pt>
    <dgm:pt modelId="{4E684755-1C3B-4945-9E1B-C6D0143BC4A5}" type="pres">
      <dgm:prSet presAssocID="{5A51F62A-BC5F-44F5-8124-2818CCFA08B9}" presName="textaccent1" presStyleCnt="0"/>
      <dgm:spPr/>
    </dgm:pt>
    <dgm:pt modelId="{8422EDF5-EB97-4CAA-B9D7-8517CB0CCC58}" type="pres">
      <dgm:prSet presAssocID="{5A51F62A-BC5F-44F5-8124-2818CCFA08B9}" presName="accentRepeatNode" presStyleLbl="solidAlignAcc1" presStyleIdx="0" presStyleCnt="12"/>
      <dgm:spPr/>
    </dgm:pt>
    <dgm:pt modelId="{A05CC5CE-D223-498C-B8C6-612B75ADD4B9}" type="pres">
      <dgm:prSet presAssocID="{F422D6C0-D268-43CF-A3F4-B58296FF28EA}" presName="image1" presStyleCnt="0"/>
      <dgm:spPr/>
    </dgm:pt>
    <dgm:pt modelId="{A156C99D-15CB-4112-9035-FB3214A8619D}" type="pres">
      <dgm:prSet presAssocID="{F422D6C0-D268-43CF-A3F4-B58296FF28EA}" presName="imageRepeatNode" presStyleLbl="alignAcc1" presStyleIdx="0" presStyleCnt="6"/>
      <dgm:spPr/>
    </dgm:pt>
    <dgm:pt modelId="{0E9A6EBA-3800-4041-8FB8-8222459C82BB}" type="pres">
      <dgm:prSet presAssocID="{F422D6C0-D268-43CF-A3F4-B58296FF28EA}" presName="imageaccent1" presStyleCnt="0"/>
      <dgm:spPr/>
    </dgm:pt>
    <dgm:pt modelId="{65DAF234-B652-4BFE-B302-A299D273ED41}" type="pres">
      <dgm:prSet presAssocID="{F422D6C0-D268-43CF-A3F4-B58296FF28EA}" presName="accentRepeatNode" presStyleLbl="solidAlignAcc1" presStyleIdx="1" presStyleCnt="12"/>
      <dgm:spPr/>
    </dgm:pt>
    <dgm:pt modelId="{B983C7D2-1CE7-481C-9A6A-2A8BD2F9E64A}" type="pres">
      <dgm:prSet presAssocID="{50927E91-C99D-4E3B-B4E9-FDA30E797A7D}" presName="text2" presStyleCnt="0"/>
      <dgm:spPr/>
    </dgm:pt>
    <dgm:pt modelId="{E6021F6E-6173-4D1B-96F9-0B7FA82A7D53}" type="pres">
      <dgm:prSet presAssocID="{50927E91-C99D-4E3B-B4E9-FDA30E797A7D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9C260D8A-7051-4745-8761-AD949B27F449}" type="pres">
      <dgm:prSet presAssocID="{50927E91-C99D-4E3B-B4E9-FDA30E797A7D}" presName="textaccent2" presStyleCnt="0"/>
      <dgm:spPr/>
    </dgm:pt>
    <dgm:pt modelId="{D930B13D-7D58-4E6D-9F9B-8D02ED4E0EC1}" type="pres">
      <dgm:prSet presAssocID="{50927E91-C99D-4E3B-B4E9-FDA30E797A7D}" presName="accentRepeatNode" presStyleLbl="solidAlignAcc1" presStyleIdx="2" presStyleCnt="12"/>
      <dgm:spPr/>
    </dgm:pt>
    <dgm:pt modelId="{AB53E40A-FE2E-413D-93B5-984E2D9D0F31}" type="pres">
      <dgm:prSet presAssocID="{80C2C002-5B28-4896-9F78-3792F1B3B795}" presName="image2" presStyleCnt="0"/>
      <dgm:spPr/>
    </dgm:pt>
    <dgm:pt modelId="{7E1B73F1-A787-4BE5-B1C9-1EE18153E68F}" type="pres">
      <dgm:prSet presAssocID="{80C2C002-5B28-4896-9F78-3792F1B3B795}" presName="imageRepeatNode" presStyleLbl="alignAcc1" presStyleIdx="1" presStyleCnt="6"/>
      <dgm:spPr/>
    </dgm:pt>
    <dgm:pt modelId="{F4FE052E-873A-4876-8593-F52EA537F608}" type="pres">
      <dgm:prSet presAssocID="{80C2C002-5B28-4896-9F78-3792F1B3B795}" presName="imageaccent2" presStyleCnt="0"/>
      <dgm:spPr/>
    </dgm:pt>
    <dgm:pt modelId="{E1F3B0DA-1F4B-4502-B7B0-2A61227B5C96}" type="pres">
      <dgm:prSet presAssocID="{80C2C002-5B28-4896-9F78-3792F1B3B795}" presName="accentRepeatNode" presStyleLbl="solidAlignAcc1" presStyleIdx="3" presStyleCnt="12"/>
      <dgm:spPr/>
    </dgm:pt>
    <dgm:pt modelId="{4773457D-50AF-4863-AC23-0F251C84BF0F}" type="pres">
      <dgm:prSet presAssocID="{E762D14D-CA6D-4ADB-A1D1-473A4F260256}" presName="text3" presStyleCnt="0"/>
      <dgm:spPr/>
    </dgm:pt>
    <dgm:pt modelId="{71F1A182-7A24-4B41-AF37-BCB183D9539A}" type="pres">
      <dgm:prSet presAssocID="{E762D14D-CA6D-4ADB-A1D1-473A4F260256}" presName="textRepeatNode" presStyleLbl="alignNode1" presStyleIdx="2" presStyleCnt="6" custScaleX="131534" custScaleY="81129" custLinFactNeighborX="-55149" custLinFactNeighborY="-42817">
        <dgm:presLayoutVars>
          <dgm:chMax val="0"/>
          <dgm:chPref val="0"/>
          <dgm:bulletEnabled val="1"/>
        </dgm:presLayoutVars>
      </dgm:prSet>
      <dgm:spPr/>
    </dgm:pt>
    <dgm:pt modelId="{3916A551-F998-4D23-B8D5-580551584A83}" type="pres">
      <dgm:prSet presAssocID="{E762D14D-CA6D-4ADB-A1D1-473A4F260256}" presName="textaccent3" presStyleCnt="0"/>
      <dgm:spPr/>
    </dgm:pt>
    <dgm:pt modelId="{2A67EB77-0977-47D0-AB2E-9D2BAA2B7862}" type="pres">
      <dgm:prSet presAssocID="{E762D14D-CA6D-4ADB-A1D1-473A4F260256}" presName="accentRepeatNode" presStyleLbl="solidAlignAcc1" presStyleIdx="4" presStyleCnt="12"/>
      <dgm:spPr/>
    </dgm:pt>
    <dgm:pt modelId="{0549160C-13D8-4A92-B06F-52D271F7A659}" type="pres">
      <dgm:prSet presAssocID="{AA307FFE-E67B-461A-84DB-E3D2D9A301EA}" presName="image3" presStyleCnt="0"/>
      <dgm:spPr/>
    </dgm:pt>
    <dgm:pt modelId="{F8CFCA25-6CFE-4CCB-B3B2-4ED59F1E43A2}" type="pres">
      <dgm:prSet presAssocID="{AA307FFE-E67B-461A-84DB-E3D2D9A301EA}" presName="imageRepeatNode" presStyleLbl="alignAcc1" presStyleIdx="2" presStyleCnt="6" custLinFactNeighborX="-20795" custLinFactNeighborY="24023"/>
      <dgm:spPr/>
    </dgm:pt>
    <dgm:pt modelId="{993CC253-C419-4C5C-BA6B-10A4D1088C75}" type="pres">
      <dgm:prSet presAssocID="{AA307FFE-E67B-461A-84DB-E3D2D9A301EA}" presName="imageaccent3" presStyleCnt="0"/>
      <dgm:spPr/>
    </dgm:pt>
    <dgm:pt modelId="{515FC9AF-6D80-4619-853A-7AC8A04E1453}" type="pres">
      <dgm:prSet presAssocID="{AA307FFE-E67B-461A-84DB-E3D2D9A301EA}" presName="accentRepeatNode" presStyleLbl="solidAlignAcc1" presStyleIdx="5" presStyleCnt="12"/>
      <dgm:spPr/>
    </dgm:pt>
    <dgm:pt modelId="{8A0E2340-5B62-4162-B3EB-03415FA0C427}" type="pres">
      <dgm:prSet presAssocID="{3DBDFCFA-6DB3-43EE-AF32-1777AB2C178D}" presName="text4" presStyleCnt="0"/>
      <dgm:spPr/>
    </dgm:pt>
    <dgm:pt modelId="{46DBFF0D-6AE0-4AA6-A613-08AC0365E3EF}" type="pres">
      <dgm:prSet presAssocID="{3DBDFCFA-6DB3-43EE-AF32-1777AB2C178D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C4AB1A92-1B5B-4747-899C-888DF0914588}" type="pres">
      <dgm:prSet presAssocID="{3DBDFCFA-6DB3-43EE-AF32-1777AB2C178D}" presName="textaccent4" presStyleCnt="0"/>
      <dgm:spPr/>
    </dgm:pt>
    <dgm:pt modelId="{CBF35200-411A-4082-A38C-7AF9013061F4}" type="pres">
      <dgm:prSet presAssocID="{3DBDFCFA-6DB3-43EE-AF32-1777AB2C178D}" presName="accentRepeatNode" presStyleLbl="solidAlignAcc1" presStyleIdx="6" presStyleCnt="12"/>
      <dgm:spPr/>
    </dgm:pt>
    <dgm:pt modelId="{EF1E0831-9B9C-4BF8-940D-055D16917E17}" type="pres">
      <dgm:prSet presAssocID="{9E5A0A2B-03B0-4855-B536-0E055961DF0E}" presName="image4" presStyleCnt="0"/>
      <dgm:spPr/>
    </dgm:pt>
    <dgm:pt modelId="{23F1CF97-72BB-4899-B704-871562A020FD}" type="pres">
      <dgm:prSet presAssocID="{9E5A0A2B-03B0-4855-B536-0E055961DF0E}" presName="imageRepeatNode" presStyleLbl="alignAcc1" presStyleIdx="3" presStyleCnt="6" custScaleX="84720" custScaleY="108095" custLinFactX="8601" custLinFactNeighborX="100000" custLinFactNeighborY="-35713"/>
      <dgm:spPr/>
    </dgm:pt>
    <dgm:pt modelId="{C7F2E091-BC75-4790-8EE2-B0EB0B39507D}" type="pres">
      <dgm:prSet presAssocID="{9E5A0A2B-03B0-4855-B536-0E055961DF0E}" presName="imageaccent4" presStyleCnt="0"/>
      <dgm:spPr/>
    </dgm:pt>
    <dgm:pt modelId="{231FABB6-F36C-4683-84E2-487F645F647F}" type="pres">
      <dgm:prSet presAssocID="{9E5A0A2B-03B0-4855-B536-0E055961DF0E}" presName="accentRepeatNode" presStyleLbl="solidAlignAcc1" presStyleIdx="7" presStyleCnt="12"/>
      <dgm:spPr/>
    </dgm:pt>
    <dgm:pt modelId="{74CFF3F7-6C52-43D8-9213-0C074CAEFC94}" type="pres">
      <dgm:prSet presAssocID="{E347D14C-DBAC-4C36-ABA6-06245F502706}" presName="text5" presStyleCnt="0"/>
      <dgm:spPr/>
    </dgm:pt>
    <dgm:pt modelId="{5DC65BB0-7020-47FD-B271-14E3A53FFDB2}" type="pres">
      <dgm:prSet presAssocID="{E347D14C-DBAC-4C36-ABA6-06245F502706}" presName="textRepeatNode" presStyleLbl="alignNode1" presStyleIdx="4" presStyleCnt="6" custScaleX="164752" custLinFactNeighborX="37532" custLinFactNeighborY="-19529">
        <dgm:presLayoutVars>
          <dgm:chMax val="0"/>
          <dgm:chPref val="0"/>
          <dgm:bulletEnabled val="1"/>
        </dgm:presLayoutVars>
      </dgm:prSet>
      <dgm:spPr/>
    </dgm:pt>
    <dgm:pt modelId="{4F9C3AF8-1391-4803-AFFD-2FE88BA95DA1}" type="pres">
      <dgm:prSet presAssocID="{E347D14C-DBAC-4C36-ABA6-06245F502706}" presName="textaccent5" presStyleCnt="0"/>
      <dgm:spPr/>
    </dgm:pt>
    <dgm:pt modelId="{66AF9EA5-31DE-44D8-8BC1-29C4B0261AF5}" type="pres">
      <dgm:prSet presAssocID="{E347D14C-DBAC-4C36-ABA6-06245F502706}" presName="accentRepeatNode" presStyleLbl="solidAlignAcc1" presStyleIdx="8" presStyleCnt="12" custFlipVert="0" custFlipHor="1" custScaleX="40995" custScaleY="155165" custLinFactX="-98524" custLinFactY="100000" custLinFactNeighborX="-100000" custLinFactNeighborY="120203"/>
      <dgm:spPr/>
    </dgm:pt>
    <dgm:pt modelId="{C9EB7CC3-ACC8-43A3-BFA2-3F2733142661}" type="pres">
      <dgm:prSet presAssocID="{29E7DBE7-98B8-49F0-9C2A-B7F529AC1AD9}" presName="image5" presStyleCnt="0"/>
      <dgm:spPr/>
    </dgm:pt>
    <dgm:pt modelId="{ADF23373-53C4-4606-A5BB-B1C5D5842735}" type="pres">
      <dgm:prSet presAssocID="{29E7DBE7-98B8-49F0-9C2A-B7F529AC1AD9}" presName="imageRepeatNode" presStyleLbl="alignAcc1" presStyleIdx="4" presStyleCnt="6" custLinFactNeighborX="-91832" custLinFactNeighborY="39479"/>
      <dgm:spPr/>
    </dgm:pt>
    <dgm:pt modelId="{2F203821-F9E8-4609-B335-D3BA9C294C80}" type="pres">
      <dgm:prSet presAssocID="{29E7DBE7-98B8-49F0-9C2A-B7F529AC1AD9}" presName="imageaccent5" presStyleCnt="0"/>
      <dgm:spPr/>
    </dgm:pt>
    <dgm:pt modelId="{60D518B1-C7F6-4D57-94F1-872000B1FCF9}" type="pres">
      <dgm:prSet presAssocID="{29E7DBE7-98B8-49F0-9C2A-B7F529AC1AD9}" presName="accentRepeatNode" presStyleLbl="solidAlignAcc1" presStyleIdx="9" presStyleCnt="12"/>
      <dgm:spPr/>
    </dgm:pt>
    <dgm:pt modelId="{E99733AA-2765-4C63-A296-20ABC6A297AD}" type="pres">
      <dgm:prSet presAssocID="{CA215D0B-6AB3-4484-9C68-3F3B4FEA0FAA}" presName="text6" presStyleCnt="0"/>
      <dgm:spPr/>
    </dgm:pt>
    <dgm:pt modelId="{38D336A2-2B8C-49C3-8977-FCA049A44F1F}" type="pres">
      <dgm:prSet presAssocID="{CA215D0B-6AB3-4484-9C68-3F3B4FEA0FAA}" presName="textRepeatNode" presStyleLbl="alignNode1" presStyleIdx="5" presStyleCnt="6" custScaleX="193695">
        <dgm:presLayoutVars>
          <dgm:chMax val="0"/>
          <dgm:chPref val="0"/>
          <dgm:bulletEnabled val="1"/>
        </dgm:presLayoutVars>
      </dgm:prSet>
      <dgm:spPr/>
    </dgm:pt>
    <dgm:pt modelId="{7FCF364E-C1A7-465F-8DFF-4B22BFB6EEE8}" type="pres">
      <dgm:prSet presAssocID="{CA215D0B-6AB3-4484-9C68-3F3B4FEA0FAA}" presName="textaccent6" presStyleCnt="0"/>
      <dgm:spPr/>
    </dgm:pt>
    <dgm:pt modelId="{E553420A-9BC4-48B5-A1CD-EB97267BC44E}" type="pres">
      <dgm:prSet presAssocID="{CA215D0B-6AB3-4484-9C68-3F3B4FEA0FAA}" presName="accentRepeatNode" presStyleLbl="solidAlignAcc1" presStyleIdx="10" presStyleCnt="12"/>
      <dgm:spPr/>
    </dgm:pt>
    <dgm:pt modelId="{580C4F2C-FD4D-4DC8-95F2-FCD34F6B91F9}" type="pres">
      <dgm:prSet presAssocID="{88F9A86A-1619-41E4-A5AB-8B11D773EA84}" presName="image6" presStyleCnt="0"/>
      <dgm:spPr/>
    </dgm:pt>
    <dgm:pt modelId="{A1F57758-CA76-449D-B410-E7B4F2641497}" type="pres">
      <dgm:prSet presAssocID="{88F9A86A-1619-41E4-A5AB-8B11D773EA84}" presName="imageRepeatNode" presStyleLbl="alignAcc1" presStyleIdx="5" presStyleCnt="6" custScaleX="65556" custScaleY="66616"/>
      <dgm:spPr/>
    </dgm:pt>
    <dgm:pt modelId="{C7104AB5-E796-45A7-BA79-139297AAAB00}" type="pres">
      <dgm:prSet presAssocID="{88F9A86A-1619-41E4-A5AB-8B11D773EA84}" presName="imageaccent6" presStyleCnt="0"/>
      <dgm:spPr/>
    </dgm:pt>
    <dgm:pt modelId="{ADBAE215-66E7-439D-8961-89E6D1463C50}" type="pres">
      <dgm:prSet presAssocID="{88F9A86A-1619-41E4-A5AB-8B11D773EA84}" presName="accentRepeatNode" presStyleLbl="solidAlignAcc1" presStyleIdx="11" presStyleCnt="12"/>
      <dgm:spPr/>
    </dgm:pt>
  </dgm:ptLst>
  <dgm:cxnLst>
    <dgm:cxn modelId="{09A9F305-9D11-4E52-8844-C1386908ACAA}" type="presOf" srcId="{CA215D0B-6AB3-4484-9C68-3F3B4FEA0FAA}" destId="{38D336A2-2B8C-49C3-8977-FCA049A44F1F}" srcOrd="0" destOrd="0" presId="urn:microsoft.com/office/officeart/2008/layout/HexagonCluster"/>
    <dgm:cxn modelId="{D80E5720-666E-4960-8326-77D1B29134D9}" srcId="{2A509DD0-873C-4C10-9D94-00F90C4EA75F}" destId="{50927E91-C99D-4E3B-B4E9-FDA30E797A7D}" srcOrd="1" destOrd="0" parTransId="{123B1639-9FD9-45FB-8ADE-23C965F00408}" sibTransId="{80C2C002-5B28-4896-9F78-3792F1B3B795}"/>
    <dgm:cxn modelId="{3C164222-3355-4F9D-9D80-D2E019F4AEFE}" type="presOf" srcId="{E762D14D-CA6D-4ADB-A1D1-473A4F260256}" destId="{71F1A182-7A24-4B41-AF37-BCB183D9539A}" srcOrd="0" destOrd="0" presId="urn:microsoft.com/office/officeart/2008/layout/HexagonCluster"/>
    <dgm:cxn modelId="{3AAF3F27-22AB-4F44-B874-CC04C7ECAB5E}" srcId="{2A509DD0-873C-4C10-9D94-00F90C4EA75F}" destId="{5A51F62A-BC5F-44F5-8124-2818CCFA08B9}" srcOrd="0" destOrd="0" parTransId="{F23BB516-FCDC-4813-A661-8CEA389DA3E8}" sibTransId="{F422D6C0-D268-43CF-A3F4-B58296FF28EA}"/>
    <dgm:cxn modelId="{1A80192E-4D2D-4BAB-8927-1CBE0ED67C08}" type="presOf" srcId="{5A51F62A-BC5F-44F5-8124-2818CCFA08B9}" destId="{4FE779A1-448E-4DDC-B2EC-131CF2B15B13}" srcOrd="0" destOrd="0" presId="urn:microsoft.com/office/officeart/2008/layout/HexagonCluster"/>
    <dgm:cxn modelId="{0BA5F862-C57A-4AFB-A7EC-FA6FB01F28B2}" type="presOf" srcId="{3DBDFCFA-6DB3-43EE-AF32-1777AB2C178D}" destId="{46DBFF0D-6AE0-4AA6-A613-08AC0365E3EF}" srcOrd="0" destOrd="0" presId="urn:microsoft.com/office/officeart/2008/layout/HexagonCluster"/>
    <dgm:cxn modelId="{4F4E6F6C-9BB4-4FEE-A776-2A36760E1914}" srcId="{2A509DD0-873C-4C10-9D94-00F90C4EA75F}" destId="{E347D14C-DBAC-4C36-ABA6-06245F502706}" srcOrd="4" destOrd="0" parTransId="{14DD95D5-3C7F-4D63-A1C7-028E1E3FAEC1}" sibTransId="{29E7DBE7-98B8-49F0-9C2A-B7F529AC1AD9}"/>
    <dgm:cxn modelId="{290FF178-5C01-436D-9154-CFD4B02E5DBB}" type="presOf" srcId="{80C2C002-5B28-4896-9F78-3792F1B3B795}" destId="{7E1B73F1-A787-4BE5-B1C9-1EE18153E68F}" srcOrd="0" destOrd="0" presId="urn:microsoft.com/office/officeart/2008/layout/HexagonCluster"/>
    <dgm:cxn modelId="{64E98F7A-48EB-4AB2-AB0A-2D724E043CE8}" srcId="{2A509DD0-873C-4C10-9D94-00F90C4EA75F}" destId="{3DBDFCFA-6DB3-43EE-AF32-1777AB2C178D}" srcOrd="3" destOrd="0" parTransId="{FFA29276-FDCB-4D8A-A953-F9EB1DB04BE7}" sibTransId="{9E5A0A2B-03B0-4855-B536-0E055961DF0E}"/>
    <dgm:cxn modelId="{0CB345A5-6D60-4AC6-916F-CF8D052C8F56}" type="presOf" srcId="{88F9A86A-1619-41E4-A5AB-8B11D773EA84}" destId="{A1F57758-CA76-449D-B410-E7B4F2641497}" srcOrd="0" destOrd="0" presId="urn:microsoft.com/office/officeart/2008/layout/HexagonCluster"/>
    <dgm:cxn modelId="{2E65E3A7-892E-4D31-8255-E34E5F432671}" type="presOf" srcId="{E347D14C-DBAC-4C36-ABA6-06245F502706}" destId="{5DC65BB0-7020-47FD-B271-14E3A53FFDB2}" srcOrd="0" destOrd="0" presId="urn:microsoft.com/office/officeart/2008/layout/HexagonCluster"/>
    <dgm:cxn modelId="{2A2ACEAB-EA89-4BE2-AE3A-2504CFAFF3C4}" type="presOf" srcId="{2A509DD0-873C-4C10-9D94-00F90C4EA75F}" destId="{B9B9550D-72E8-4AD1-8A17-CAA0F6B23749}" srcOrd="0" destOrd="0" presId="urn:microsoft.com/office/officeart/2008/layout/HexagonCluster"/>
    <dgm:cxn modelId="{F977C5BE-0762-4395-9CA1-A3125E0214C4}" srcId="{2A509DD0-873C-4C10-9D94-00F90C4EA75F}" destId="{CA215D0B-6AB3-4484-9C68-3F3B4FEA0FAA}" srcOrd="5" destOrd="0" parTransId="{F076C41A-96A1-4747-AC58-473930D94181}" sibTransId="{88F9A86A-1619-41E4-A5AB-8B11D773EA84}"/>
    <dgm:cxn modelId="{88D0CAC9-327E-4064-BB7C-089B7E2E8D36}" type="presOf" srcId="{29E7DBE7-98B8-49F0-9C2A-B7F529AC1AD9}" destId="{ADF23373-53C4-4606-A5BB-B1C5D5842735}" srcOrd="0" destOrd="0" presId="urn:microsoft.com/office/officeart/2008/layout/HexagonCluster"/>
    <dgm:cxn modelId="{DD5AE7CE-048A-49F3-A1EA-403C1D4232C2}" type="presOf" srcId="{AA307FFE-E67B-461A-84DB-E3D2D9A301EA}" destId="{F8CFCA25-6CFE-4CCB-B3B2-4ED59F1E43A2}" srcOrd="0" destOrd="0" presId="urn:microsoft.com/office/officeart/2008/layout/HexagonCluster"/>
    <dgm:cxn modelId="{9B257BD3-5BCF-4E75-89F2-53B9BB92B53B}" type="presOf" srcId="{F422D6C0-D268-43CF-A3F4-B58296FF28EA}" destId="{A156C99D-15CB-4112-9035-FB3214A8619D}" srcOrd="0" destOrd="0" presId="urn:microsoft.com/office/officeart/2008/layout/HexagonCluster"/>
    <dgm:cxn modelId="{710A79DD-F3B9-499F-983A-57E07F0A83C6}" type="presOf" srcId="{9E5A0A2B-03B0-4855-B536-0E055961DF0E}" destId="{23F1CF97-72BB-4899-B704-871562A020FD}" srcOrd="0" destOrd="0" presId="urn:microsoft.com/office/officeart/2008/layout/HexagonCluster"/>
    <dgm:cxn modelId="{DC8157E0-A079-4E06-BC26-747731835086}" srcId="{2A509DD0-873C-4C10-9D94-00F90C4EA75F}" destId="{E762D14D-CA6D-4ADB-A1D1-473A4F260256}" srcOrd="2" destOrd="0" parTransId="{36ECA99B-8E39-4CFC-94A0-03142FF417C6}" sibTransId="{AA307FFE-E67B-461A-84DB-E3D2D9A301EA}"/>
    <dgm:cxn modelId="{3E896EE3-2430-44C4-98C2-3584AC210C07}" type="presOf" srcId="{50927E91-C99D-4E3B-B4E9-FDA30E797A7D}" destId="{E6021F6E-6173-4D1B-96F9-0B7FA82A7D53}" srcOrd="0" destOrd="0" presId="urn:microsoft.com/office/officeart/2008/layout/HexagonCluster"/>
    <dgm:cxn modelId="{B89D620E-BB5C-40E5-9088-DBACE530A680}" type="presParOf" srcId="{B9B9550D-72E8-4AD1-8A17-CAA0F6B23749}" destId="{AAB9EF32-A688-4E6A-BAF3-173C36B2389C}" srcOrd="0" destOrd="0" presId="urn:microsoft.com/office/officeart/2008/layout/HexagonCluster"/>
    <dgm:cxn modelId="{DD2EEC39-843E-4C00-8D45-CF090235C1A0}" type="presParOf" srcId="{AAB9EF32-A688-4E6A-BAF3-173C36B2389C}" destId="{4FE779A1-448E-4DDC-B2EC-131CF2B15B13}" srcOrd="0" destOrd="0" presId="urn:microsoft.com/office/officeart/2008/layout/HexagonCluster"/>
    <dgm:cxn modelId="{7E2EC2BC-83B5-4C12-AC81-61CCE4DF313F}" type="presParOf" srcId="{B9B9550D-72E8-4AD1-8A17-CAA0F6B23749}" destId="{4E684755-1C3B-4945-9E1B-C6D0143BC4A5}" srcOrd="1" destOrd="0" presId="urn:microsoft.com/office/officeart/2008/layout/HexagonCluster"/>
    <dgm:cxn modelId="{24358283-4634-427A-889A-75CF6206D712}" type="presParOf" srcId="{4E684755-1C3B-4945-9E1B-C6D0143BC4A5}" destId="{8422EDF5-EB97-4CAA-B9D7-8517CB0CCC58}" srcOrd="0" destOrd="0" presId="urn:microsoft.com/office/officeart/2008/layout/HexagonCluster"/>
    <dgm:cxn modelId="{6128A166-B0FE-4E4B-BFD9-E67ACDF73B33}" type="presParOf" srcId="{B9B9550D-72E8-4AD1-8A17-CAA0F6B23749}" destId="{A05CC5CE-D223-498C-B8C6-612B75ADD4B9}" srcOrd="2" destOrd="0" presId="urn:microsoft.com/office/officeart/2008/layout/HexagonCluster"/>
    <dgm:cxn modelId="{950A6A84-4468-459D-9BB2-F81247F3432A}" type="presParOf" srcId="{A05CC5CE-D223-498C-B8C6-612B75ADD4B9}" destId="{A156C99D-15CB-4112-9035-FB3214A8619D}" srcOrd="0" destOrd="0" presId="urn:microsoft.com/office/officeart/2008/layout/HexagonCluster"/>
    <dgm:cxn modelId="{41BF537F-EB3E-48AF-B2B0-3FF57FFBE8F7}" type="presParOf" srcId="{B9B9550D-72E8-4AD1-8A17-CAA0F6B23749}" destId="{0E9A6EBA-3800-4041-8FB8-8222459C82BB}" srcOrd="3" destOrd="0" presId="urn:microsoft.com/office/officeart/2008/layout/HexagonCluster"/>
    <dgm:cxn modelId="{C38AB46A-7889-499A-BC29-CE32246F1F89}" type="presParOf" srcId="{0E9A6EBA-3800-4041-8FB8-8222459C82BB}" destId="{65DAF234-B652-4BFE-B302-A299D273ED41}" srcOrd="0" destOrd="0" presId="urn:microsoft.com/office/officeart/2008/layout/HexagonCluster"/>
    <dgm:cxn modelId="{F6E6DD53-A307-460B-980F-E594C27841AF}" type="presParOf" srcId="{B9B9550D-72E8-4AD1-8A17-CAA0F6B23749}" destId="{B983C7D2-1CE7-481C-9A6A-2A8BD2F9E64A}" srcOrd="4" destOrd="0" presId="urn:microsoft.com/office/officeart/2008/layout/HexagonCluster"/>
    <dgm:cxn modelId="{491E73FF-848E-4011-9A3E-1D20562AB1DC}" type="presParOf" srcId="{B983C7D2-1CE7-481C-9A6A-2A8BD2F9E64A}" destId="{E6021F6E-6173-4D1B-96F9-0B7FA82A7D53}" srcOrd="0" destOrd="0" presId="urn:microsoft.com/office/officeart/2008/layout/HexagonCluster"/>
    <dgm:cxn modelId="{564F228F-5C47-40A3-89D7-4C7932258095}" type="presParOf" srcId="{B9B9550D-72E8-4AD1-8A17-CAA0F6B23749}" destId="{9C260D8A-7051-4745-8761-AD949B27F449}" srcOrd="5" destOrd="0" presId="urn:microsoft.com/office/officeart/2008/layout/HexagonCluster"/>
    <dgm:cxn modelId="{7C81197F-C2C4-4B22-BBB3-775CA3B9FB3B}" type="presParOf" srcId="{9C260D8A-7051-4745-8761-AD949B27F449}" destId="{D930B13D-7D58-4E6D-9F9B-8D02ED4E0EC1}" srcOrd="0" destOrd="0" presId="urn:microsoft.com/office/officeart/2008/layout/HexagonCluster"/>
    <dgm:cxn modelId="{D506ABD2-89D4-4E2C-80A2-73C37A4CC8CD}" type="presParOf" srcId="{B9B9550D-72E8-4AD1-8A17-CAA0F6B23749}" destId="{AB53E40A-FE2E-413D-93B5-984E2D9D0F31}" srcOrd="6" destOrd="0" presId="urn:microsoft.com/office/officeart/2008/layout/HexagonCluster"/>
    <dgm:cxn modelId="{14FFA15F-C2E3-4A68-B9BF-CAA8097AFC97}" type="presParOf" srcId="{AB53E40A-FE2E-413D-93B5-984E2D9D0F31}" destId="{7E1B73F1-A787-4BE5-B1C9-1EE18153E68F}" srcOrd="0" destOrd="0" presId="urn:microsoft.com/office/officeart/2008/layout/HexagonCluster"/>
    <dgm:cxn modelId="{92A61944-97FE-4D9B-AF08-5761A80B26E8}" type="presParOf" srcId="{B9B9550D-72E8-4AD1-8A17-CAA0F6B23749}" destId="{F4FE052E-873A-4876-8593-F52EA537F608}" srcOrd="7" destOrd="0" presId="urn:microsoft.com/office/officeart/2008/layout/HexagonCluster"/>
    <dgm:cxn modelId="{B1D4CB9D-805A-4237-AFC6-554A96DFDC53}" type="presParOf" srcId="{F4FE052E-873A-4876-8593-F52EA537F608}" destId="{E1F3B0DA-1F4B-4502-B7B0-2A61227B5C96}" srcOrd="0" destOrd="0" presId="urn:microsoft.com/office/officeart/2008/layout/HexagonCluster"/>
    <dgm:cxn modelId="{FDBE9093-4FCC-4F99-A1CF-29A1531B1D3F}" type="presParOf" srcId="{B9B9550D-72E8-4AD1-8A17-CAA0F6B23749}" destId="{4773457D-50AF-4863-AC23-0F251C84BF0F}" srcOrd="8" destOrd="0" presId="urn:microsoft.com/office/officeart/2008/layout/HexagonCluster"/>
    <dgm:cxn modelId="{6644774C-B432-43D6-971C-E5614B376F59}" type="presParOf" srcId="{4773457D-50AF-4863-AC23-0F251C84BF0F}" destId="{71F1A182-7A24-4B41-AF37-BCB183D9539A}" srcOrd="0" destOrd="0" presId="urn:microsoft.com/office/officeart/2008/layout/HexagonCluster"/>
    <dgm:cxn modelId="{EFECBAC2-1138-4CAE-AC89-B018FF29D865}" type="presParOf" srcId="{B9B9550D-72E8-4AD1-8A17-CAA0F6B23749}" destId="{3916A551-F998-4D23-B8D5-580551584A83}" srcOrd="9" destOrd="0" presId="urn:microsoft.com/office/officeart/2008/layout/HexagonCluster"/>
    <dgm:cxn modelId="{5CFBAEB4-74B3-4347-BB3B-58509ECCD04F}" type="presParOf" srcId="{3916A551-F998-4D23-B8D5-580551584A83}" destId="{2A67EB77-0977-47D0-AB2E-9D2BAA2B7862}" srcOrd="0" destOrd="0" presId="urn:microsoft.com/office/officeart/2008/layout/HexagonCluster"/>
    <dgm:cxn modelId="{7E541CD7-A607-4DE6-9AC2-9FABB20CF9E2}" type="presParOf" srcId="{B9B9550D-72E8-4AD1-8A17-CAA0F6B23749}" destId="{0549160C-13D8-4A92-B06F-52D271F7A659}" srcOrd="10" destOrd="0" presId="urn:microsoft.com/office/officeart/2008/layout/HexagonCluster"/>
    <dgm:cxn modelId="{2C66589E-D393-4EB5-B27B-334DA4BD298D}" type="presParOf" srcId="{0549160C-13D8-4A92-B06F-52D271F7A659}" destId="{F8CFCA25-6CFE-4CCB-B3B2-4ED59F1E43A2}" srcOrd="0" destOrd="0" presId="urn:microsoft.com/office/officeart/2008/layout/HexagonCluster"/>
    <dgm:cxn modelId="{951C1EC4-E034-4A88-9D2B-2FBF115631E9}" type="presParOf" srcId="{B9B9550D-72E8-4AD1-8A17-CAA0F6B23749}" destId="{993CC253-C419-4C5C-BA6B-10A4D1088C75}" srcOrd="11" destOrd="0" presId="urn:microsoft.com/office/officeart/2008/layout/HexagonCluster"/>
    <dgm:cxn modelId="{0AF11ED3-9ED8-42CD-A035-1C992F4B619D}" type="presParOf" srcId="{993CC253-C419-4C5C-BA6B-10A4D1088C75}" destId="{515FC9AF-6D80-4619-853A-7AC8A04E1453}" srcOrd="0" destOrd="0" presId="urn:microsoft.com/office/officeart/2008/layout/HexagonCluster"/>
    <dgm:cxn modelId="{16E27930-BAF1-49FF-A4CB-D8FF560784D0}" type="presParOf" srcId="{B9B9550D-72E8-4AD1-8A17-CAA0F6B23749}" destId="{8A0E2340-5B62-4162-B3EB-03415FA0C427}" srcOrd="12" destOrd="0" presId="urn:microsoft.com/office/officeart/2008/layout/HexagonCluster"/>
    <dgm:cxn modelId="{AA23CF92-753F-440F-8E0C-8D1B4CC1EA89}" type="presParOf" srcId="{8A0E2340-5B62-4162-B3EB-03415FA0C427}" destId="{46DBFF0D-6AE0-4AA6-A613-08AC0365E3EF}" srcOrd="0" destOrd="0" presId="urn:microsoft.com/office/officeart/2008/layout/HexagonCluster"/>
    <dgm:cxn modelId="{DAC21A23-A1B1-404F-8891-BBE57B7FB38B}" type="presParOf" srcId="{B9B9550D-72E8-4AD1-8A17-CAA0F6B23749}" destId="{C4AB1A92-1B5B-4747-899C-888DF0914588}" srcOrd="13" destOrd="0" presId="urn:microsoft.com/office/officeart/2008/layout/HexagonCluster"/>
    <dgm:cxn modelId="{512D19D9-A02B-45F6-85B6-AFA033210069}" type="presParOf" srcId="{C4AB1A92-1B5B-4747-899C-888DF0914588}" destId="{CBF35200-411A-4082-A38C-7AF9013061F4}" srcOrd="0" destOrd="0" presId="urn:microsoft.com/office/officeart/2008/layout/HexagonCluster"/>
    <dgm:cxn modelId="{CA3E22E0-3964-4EC6-AB49-C70327C27CA9}" type="presParOf" srcId="{B9B9550D-72E8-4AD1-8A17-CAA0F6B23749}" destId="{EF1E0831-9B9C-4BF8-940D-055D16917E17}" srcOrd="14" destOrd="0" presId="urn:microsoft.com/office/officeart/2008/layout/HexagonCluster"/>
    <dgm:cxn modelId="{9390A5CC-2A0F-443D-BEBE-91889FCCA947}" type="presParOf" srcId="{EF1E0831-9B9C-4BF8-940D-055D16917E17}" destId="{23F1CF97-72BB-4899-B704-871562A020FD}" srcOrd="0" destOrd="0" presId="urn:microsoft.com/office/officeart/2008/layout/HexagonCluster"/>
    <dgm:cxn modelId="{DF263B87-0E09-4EC3-8818-E8268EA17CD9}" type="presParOf" srcId="{B9B9550D-72E8-4AD1-8A17-CAA0F6B23749}" destId="{C7F2E091-BC75-4790-8EE2-B0EB0B39507D}" srcOrd="15" destOrd="0" presId="urn:microsoft.com/office/officeart/2008/layout/HexagonCluster"/>
    <dgm:cxn modelId="{733310F7-DEBF-4E88-828D-C3F6EB24806E}" type="presParOf" srcId="{C7F2E091-BC75-4790-8EE2-B0EB0B39507D}" destId="{231FABB6-F36C-4683-84E2-487F645F647F}" srcOrd="0" destOrd="0" presId="urn:microsoft.com/office/officeart/2008/layout/HexagonCluster"/>
    <dgm:cxn modelId="{B3408239-092B-4FD1-A08B-2533574D32F2}" type="presParOf" srcId="{B9B9550D-72E8-4AD1-8A17-CAA0F6B23749}" destId="{74CFF3F7-6C52-43D8-9213-0C074CAEFC94}" srcOrd="16" destOrd="0" presId="urn:microsoft.com/office/officeart/2008/layout/HexagonCluster"/>
    <dgm:cxn modelId="{BD7A03FC-3D0A-4BD0-88BF-1B07280A6452}" type="presParOf" srcId="{74CFF3F7-6C52-43D8-9213-0C074CAEFC94}" destId="{5DC65BB0-7020-47FD-B271-14E3A53FFDB2}" srcOrd="0" destOrd="0" presId="urn:microsoft.com/office/officeart/2008/layout/HexagonCluster"/>
    <dgm:cxn modelId="{C875CDB7-6BBA-4777-8F94-905A78DF41B0}" type="presParOf" srcId="{B9B9550D-72E8-4AD1-8A17-CAA0F6B23749}" destId="{4F9C3AF8-1391-4803-AFFD-2FE88BA95DA1}" srcOrd="17" destOrd="0" presId="urn:microsoft.com/office/officeart/2008/layout/HexagonCluster"/>
    <dgm:cxn modelId="{DFA3D3A4-6133-42E4-BB24-B8EF1090A598}" type="presParOf" srcId="{4F9C3AF8-1391-4803-AFFD-2FE88BA95DA1}" destId="{66AF9EA5-31DE-44D8-8BC1-29C4B0261AF5}" srcOrd="0" destOrd="0" presId="urn:microsoft.com/office/officeart/2008/layout/HexagonCluster"/>
    <dgm:cxn modelId="{D39B235F-77E7-43E9-AC2F-518F701E9C86}" type="presParOf" srcId="{B9B9550D-72E8-4AD1-8A17-CAA0F6B23749}" destId="{C9EB7CC3-ACC8-43A3-BFA2-3F2733142661}" srcOrd="18" destOrd="0" presId="urn:microsoft.com/office/officeart/2008/layout/HexagonCluster"/>
    <dgm:cxn modelId="{9C645016-CE4E-4C8F-A4EC-16C50E51EE7A}" type="presParOf" srcId="{C9EB7CC3-ACC8-43A3-BFA2-3F2733142661}" destId="{ADF23373-53C4-4606-A5BB-B1C5D5842735}" srcOrd="0" destOrd="0" presId="urn:microsoft.com/office/officeart/2008/layout/HexagonCluster"/>
    <dgm:cxn modelId="{82A250BA-26C2-4187-A4CD-16AC4DE94CA1}" type="presParOf" srcId="{B9B9550D-72E8-4AD1-8A17-CAA0F6B23749}" destId="{2F203821-F9E8-4609-B335-D3BA9C294C80}" srcOrd="19" destOrd="0" presId="urn:microsoft.com/office/officeart/2008/layout/HexagonCluster"/>
    <dgm:cxn modelId="{BDD6DF96-EE0F-4A46-8E9A-C11C2C7E00DA}" type="presParOf" srcId="{2F203821-F9E8-4609-B335-D3BA9C294C80}" destId="{60D518B1-C7F6-4D57-94F1-872000B1FCF9}" srcOrd="0" destOrd="0" presId="urn:microsoft.com/office/officeart/2008/layout/HexagonCluster"/>
    <dgm:cxn modelId="{5A814886-B558-4A78-BD00-D040DA73E70C}" type="presParOf" srcId="{B9B9550D-72E8-4AD1-8A17-CAA0F6B23749}" destId="{E99733AA-2765-4C63-A296-20ABC6A297AD}" srcOrd="20" destOrd="0" presId="urn:microsoft.com/office/officeart/2008/layout/HexagonCluster"/>
    <dgm:cxn modelId="{34958BB3-7FB2-4342-878B-BA23A03FC8B0}" type="presParOf" srcId="{E99733AA-2765-4C63-A296-20ABC6A297AD}" destId="{38D336A2-2B8C-49C3-8977-FCA049A44F1F}" srcOrd="0" destOrd="0" presId="urn:microsoft.com/office/officeart/2008/layout/HexagonCluster"/>
    <dgm:cxn modelId="{3B90CE12-6F4C-48C7-8F1A-CA0B0E77AA86}" type="presParOf" srcId="{B9B9550D-72E8-4AD1-8A17-CAA0F6B23749}" destId="{7FCF364E-C1A7-465F-8DFF-4B22BFB6EEE8}" srcOrd="21" destOrd="0" presId="urn:microsoft.com/office/officeart/2008/layout/HexagonCluster"/>
    <dgm:cxn modelId="{ED007DFA-BD5C-41C0-96A2-CDF9A4DF4407}" type="presParOf" srcId="{7FCF364E-C1A7-465F-8DFF-4B22BFB6EEE8}" destId="{E553420A-9BC4-48B5-A1CD-EB97267BC44E}" srcOrd="0" destOrd="0" presId="urn:microsoft.com/office/officeart/2008/layout/HexagonCluster"/>
    <dgm:cxn modelId="{D60BA38E-2E6D-4728-8F8E-71961B2907D2}" type="presParOf" srcId="{B9B9550D-72E8-4AD1-8A17-CAA0F6B23749}" destId="{580C4F2C-FD4D-4DC8-95F2-FCD34F6B91F9}" srcOrd="22" destOrd="0" presId="urn:microsoft.com/office/officeart/2008/layout/HexagonCluster"/>
    <dgm:cxn modelId="{307CB5B6-9072-4492-9FC3-4E8B559501BB}" type="presParOf" srcId="{580C4F2C-FD4D-4DC8-95F2-FCD34F6B91F9}" destId="{A1F57758-CA76-449D-B410-E7B4F2641497}" srcOrd="0" destOrd="0" presId="urn:microsoft.com/office/officeart/2008/layout/HexagonCluster"/>
    <dgm:cxn modelId="{4F819144-1ACF-4CF5-A0C2-D3FE9A202237}" type="presParOf" srcId="{B9B9550D-72E8-4AD1-8A17-CAA0F6B23749}" destId="{C7104AB5-E796-45A7-BA79-139297AAAB00}" srcOrd="23" destOrd="0" presId="urn:microsoft.com/office/officeart/2008/layout/HexagonCluster"/>
    <dgm:cxn modelId="{033E9F03-61FF-48D0-908B-3DBC8A1B4ADC}" type="presParOf" srcId="{C7104AB5-E796-45A7-BA79-139297AAAB00}" destId="{ADBAE215-66E7-439D-8961-89E6D1463C5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ADC457-8368-444B-9020-669F716686BB}" type="doc">
      <dgm:prSet loTypeId="urn:microsoft.com/office/officeart/2005/8/layout/chart3" loCatId="cycle" qsTypeId="urn:microsoft.com/office/officeart/2005/8/quickstyle/3d3" qsCatId="3D" csTypeId="urn:microsoft.com/office/officeart/2005/8/colors/accent1_2" csCatId="accent1" phldr="1"/>
      <dgm:spPr/>
    </dgm:pt>
    <dgm:pt modelId="{619FDB17-FBF8-4A25-B1DF-C6A2C9C483CE}">
      <dgm:prSet phldrT="[Texto]"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ES" sz="3700" dirty="0"/>
            <a:t>P</a:t>
          </a:r>
        </a:p>
        <a:p>
          <a:r>
            <a:rPr lang="es-ES" sz="1800" dirty="0"/>
            <a:t>PLAN</a:t>
          </a:r>
          <a:endParaRPr lang="es-AR" sz="1800" dirty="0"/>
        </a:p>
      </dgm:t>
    </dgm:pt>
    <dgm:pt modelId="{1A02D999-5410-41BE-8213-31EED7C71852}" type="parTrans" cxnId="{04822FEA-EA6E-4A66-93F0-A557405092D0}">
      <dgm:prSet/>
      <dgm:spPr/>
      <dgm:t>
        <a:bodyPr/>
        <a:lstStyle/>
        <a:p>
          <a:endParaRPr lang="es-AR"/>
        </a:p>
      </dgm:t>
    </dgm:pt>
    <dgm:pt modelId="{960C59AA-ED49-4EDC-AB26-40B5D1694E1F}" type="sibTrans" cxnId="{04822FEA-EA6E-4A66-93F0-A557405092D0}">
      <dgm:prSet/>
      <dgm:spPr/>
      <dgm:t>
        <a:bodyPr/>
        <a:lstStyle/>
        <a:p>
          <a:endParaRPr lang="es-AR"/>
        </a:p>
      </dgm:t>
    </dgm:pt>
    <dgm:pt modelId="{8A7D88BA-0261-40F7-8777-36C9993655D7}">
      <dgm:prSet phldrT="[Texto]"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7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7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4000" dirty="0"/>
            <a:t>D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/>
            <a:t>DO</a:t>
          </a:r>
          <a:endParaRPr lang="es-AR" sz="2000" dirty="0"/>
        </a:p>
        <a:p>
          <a:pPr marL="0" lvl="0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dirty="0"/>
            <a:t> </a:t>
          </a:r>
        </a:p>
      </dgm:t>
    </dgm:pt>
    <dgm:pt modelId="{7A138F77-4EF7-450B-BDB8-603C3F8F853A}" type="parTrans" cxnId="{1D268709-3171-4B23-9DD7-2478CA89BEA4}">
      <dgm:prSet/>
      <dgm:spPr/>
      <dgm:t>
        <a:bodyPr/>
        <a:lstStyle/>
        <a:p>
          <a:endParaRPr lang="es-AR"/>
        </a:p>
      </dgm:t>
    </dgm:pt>
    <dgm:pt modelId="{4EEC0F92-8A75-4556-8FE9-35D3E98078B8}" type="sibTrans" cxnId="{1D268709-3171-4B23-9DD7-2478CA89BEA4}">
      <dgm:prSet/>
      <dgm:spPr/>
      <dgm:t>
        <a:bodyPr/>
        <a:lstStyle/>
        <a:p>
          <a:endParaRPr lang="es-AR"/>
        </a:p>
      </dgm:t>
    </dgm:pt>
    <dgm:pt modelId="{97178CB2-F640-47E2-9DEE-066DAC00ABEC}">
      <dgm:prSet phldrT="[Texto]"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endParaRPr lang="es-ES" sz="2000" dirty="0"/>
        </a:p>
        <a:p>
          <a:endParaRPr lang="es-ES" sz="2000" dirty="0"/>
        </a:p>
        <a:p>
          <a:r>
            <a:rPr lang="es-ES" sz="2000" dirty="0"/>
            <a:t>CHECK</a:t>
          </a:r>
        </a:p>
        <a:p>
          <a:r>
            <a:rPr lang="es-ES" sz="3600" dirty="0"/>
            <a:t>C</a:t>
          </a:r>
          <a:endParaRPr lang="es-AR" sz="3600" dirty="0"/>
        </a:p>
      </dgm:t>
    </dgm:pt>
    <dgm:pt modelId="{6E6C9A06-6C24-43B0-BBB4-C345473A89DA}" type="parTrans" cxnId="{76C1E196-00A3-4705-851F-5186D4926021}">
      <dgm:prSet/>
      <dgm:spPr/>
      <dgm:t>
        <a:bodyPr/>
        <a:lstStyle/>
        <a:p>
          <a:endParaRPr lang="es-AR"/>
        </a:p>
      </dgm:t>
    </dgm:pt>
    <dgm:pt modelId="{E300CC34-2F02-4355-A2DD-3313D8A90B70}" type="sibTrans" cxnId="{76C1E196-00A3-4705-851F-5186D4926021}">
      <dgm:prSet/>
      <dgm:spPr/>
      <dgm:t>
        <a:bodyPr/>
        <a:lstStyle/>
        <a:p>
          <a:endParaRPr lang="es-AR"/>
        </a:p>
      </dgm:t>
    </dgm:pt>
    <dgm:pt modelId="{826F8E7E-60CE-4BEE-A86F-7842BFFE2C85}">
      <dgm:prSet phldrT="[Texto]" custT="1"/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s-ES" sz="3600" dirty="0"/>
            <a:t>A</a:t>
          </a:r>
          <a:r>
            <a:rPr lang="es-ES" sz="1800" dirty="0"/>
            <a:t>   </a:t>
          </a:r>
        </a:p>
        <a:p>
          <a:endParaRPr lang="es-ES" sz="1800" dirty="0"/>
        </a:p>
        <a:p>
          <a:r>
            <a:rPr lang="es-ES" sz="1800" dirty="0"/>
            <a:t>ACT</a:t>
          </a:r>
          <a:endParaRPr lang="es-AR" sz="1800" dirty="0"/>
        </a:p>
      </dgm:t>
    </dgm:pt>
    <dgm:pt modelId="{DA4370B6-601A-4CDC-9E51-90CD93212D56}" type="parTrans" cxnId="{0716F7EE-0255-49EF-893A-EEA3FEAEC116}">
      <dgm:prSet/>
      <dgm:spPr/>
      <dgm:t>
        <a:bodyPr/>
        <a:lstStyle/>
        <a:p>
          <a:endParaRPr lang="es-AR"/>
        </a:p>
      </dgm:t>
    </dgm:pt>
    <dgm:pt modelId="{292E8089-EC96-4251-905C-16CC0CA41C49}" type="sibTrans" cxnId="{0716F7EE-0255-49EF-893A-EEA3FEAEC116}">
      <dgm:prSet/>
      <dgm:spPr/>
      <dgm:t>
        <a:bodyPr/>
        <a:lstStyle/>
        <a:p>
          <a:endParaRPr lang="es-AR"/>
        </a:p>
      </dgm:t>
    </dgm:pt>
    <dgm:pt modelId="{3404730E-B100-4543-A655-57F81DCF09E2}" type="pres">
      <dgm:prSet presAssocID="{28ADC457-8368-444B-9020-669F716686BB}" presName="compositeShape" presStyleCnt="0">
        <dgm:presLayoutVars>
          <dgm:chMax val="7"/>
          <dgm:dir/>
          <dgm:resizeHandles val="exact"/>
        </dgm:presLayoutVars>
      </dgm:prSet>
      <dgm:spPr/>
    </dgm:pt>
    <dgm:pt modelId="{7472349D-D846-44EC-900A-EA94DC4C0383}" type="pres">
      <dgm:prSet presAssocID="{28ADC457-8368-444B-9020-669F716686BB}" presName="wedge1" presStyleLbl="node1" presStyleIdx="0" presStyleCnt="4" custLinFactNeighborX="-5834" custLinFactNeighborY="4554"/>
      <dgm:spPr/>
    </dgm:pt>
    <dgm:pt modelId="{C9C80337-7A5E-4163-A826-37C3DE287328}" type="pres">
      <dgm:prSet presAssocID="{28ADC457-8368-444B-9020-669F716686B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7017F2C-57B7-47F7-A754-F9AEBF07564D}" type="pres">
      <dgm:prSet presAssocID="{28ADC457-8368-444B-9020-669F716686BB}" presName="wedge2" presStyleLbl="node1" presStyleIdx="1" presStyleCnt="4" custLinFactNeighborX="-1619" custLinFactNeighborY="155"/>
      <dgm:spPr/>
    </dgm:pt>
    <dgm:pt modelId="{347D3040-415C-4AAC-9998-07AAEC5B81A8}" type="pres">
      <dgm:prSet presAssocID="{28ADC457-8368-444B-9020-669F716686B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900BFCD-1CEE-4644-8C51-7D4077BED4D6}" type="pres">
      <dgm:prSet presAssocID="{28ADC457-8368-444B-9020-669F716686BB}" presName="wedge3" presStyleLbl="node1" presStyleIdx="2" presStyleCnt="4" custLinFactNeighborX="2107" custLinFactNeighborY="155"/>
      <dgm:spPr/>
    </dgm:pt>
    <dgm:pt modelId="{4D8A9674-3CFC-4FF8-AC64-093D1EA7C153}" type="pres">
      <dgm:prSet presAssocID="{28ADC457-8368-444B-9020-669F716686B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1839AC-591D-40C2-B49F-559C2C5FF52E}" type="pres">
      <dgm:prSet presAssocID="{28ADC457-8368-444B-9020-669F716686BB}" presName="wedge4" presStyleLbl="node1" presStyleIdx="3" presStyleCnt="4"/>
      <dgm:spPr/>
    </dgm:pt>
    <dgm:pt modelId="{A0DD401E-88D3-4538-8243-319DE8DFD852}" type="pres">
      <dgm:prSet presAssocID="{28ADC457-8368-444B-9020-669F716686B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D268709-3171-4B23-9DD7-2478CA89BEA4}" srcId="{28ADC457-8368-444B-9020-669F716686BB}" destId="{8A7D88BA-0261-40F7-8777-36C9993655D7}" srcOrd="1" destOrd="0" parTransId="{7A138F77-4EF7-450B-BDB8-603C3F8F853A}" sibTransId="{4EEC0F92-8A75-4556-8FE9-35D3E98078B8}"/>
    <dgm:cxn modelId="{1D98B234-204F-4C99-B73A-778419A7E544}" type="presOf" srcId="{97178CB2-F640-47E2-9DEE-066DAC00ABEC}" destId="{4D8A9674-3CFC-4FF8-AC64-093D1EA7C153}" srcOrd="1" destOrd="0" presId="urn:microsoft.com/office/officeart/2005/8/layout/chart3"/>
    <dgm:cxn modelId="{474FA47A-B516-47C2-A1EF-3921F4EFB253}" type="presOf" srcId="{97178CB2-F640-47E2-9DEE-066DAC00ABEC}" destId="{6900BFCD-1CEE-4644-8C51-7D4077BED4D6}" srcOrd="0" destOrd="0" presId="urn:microsoft.com/office/officeart/2005/8/layout/chart3"/>
    <dgm:cxn modelId="{76C1E196-00A3-4705-851F-5186D4926021}" srcId="{28ADC457-8368-444B-9020-669F716686BB}" destId="{97178CB2-F640-47E2-9DEE-066DAC00ABEC}" srcOrd="2" destOrd="0" parTransId="{6E6C9A06-6C24-43B0-BBB4-C345473A89DA}" sibTransId="{E300CC34-2F02-4355-A2DD-3313D8A90B70}"/>
    <dgm:cxn modelId="{745D61A4-9EB3-43FD-BF6C-8BB29AA5AB52}" type="presOf" srcId="{619FDB17-FBF8-4A25-B1DF-C6A2C9C483CE}" destId="{C9C80337-7A5E-4163-A826-37C3DE287328}" srcOrd="1" destOrd="0" presId="urn:microsoft.com/office/officeart/2005/8/layout/chart3"/>
    <dgm:cxn modelId="{38FE9CAF-6779-47D9-BFAD-7B857ADD1B21}" type="presOf" srcId="{826F8E7E-60CE-4BEE-A86F-7842BFFE2C85}" destId="{8F1839AC-591D-40C2-B49F-559C2C5FF52E}" srcOrd="0" destOrd="0" presId="urn:microsoft.com/office/officeart/2005/8/layout/chart3"/>
    <dgm:cxn modelId="{92CBD8B9-4F6C-4F16-813C-7E885C3C9F8D}" type="presOf" srcId="{8A7D88BA-0261-40F7-8777-36C9993655D7}" destId="{47017F2C-57B7-47F7-A754-F9AEBF07564D}" srcOrd="0" destOrd="0" presId="urn:microsoft.com/office/officeart/2005/8/layout/chart3"/>
    <dgm:cxn modelId="{D94754DB-4AB3-404D-BB74-88FA2054441F}" type="presOf" srcId="{28ADC457-8368-444B-9020-669F716686BB}" destId="{3404730E-B100-4543-A655-57F81DCF09E2}" srcOrd="0" destOrd="0" presId="urn:microsoft.com/office/officeart/2005/8/layout/chart3"/>
    <dgm:cxn modelId="{B41B32E3-686C-449E-8ECC-ED659EF23FB9}" type="presOf" srcId="{826F8E7E-60CE-4BEE-A86F-7842BFFE2C85}" destId="{A0DD401E-88D3-4538-8243-319DE8DFD852}" srcOrd="1" destOrd="0" presId="urn:microsoft.com/office/officeart/2005/8/layout/chart3"/>
    <dgm:cxn modelId="{04822FEA-EA6E-4A66-93F0-A557405092D0}" srcId="{28ADC457-8368-444B-9020-669F716686BB}" destId="{619FDB17-FBF8-4A25-B1DF-C6A2C9C483CE}" srcOrd="0" destOrd="0" parTransId="{1A02D999-5410-41BE-8213-31EED7C71852}" sibTransId="{960C59AA-ED49-4EDC-AB26-40B5D1694E1F}"/>
    <dgm:cxn modelId="{0716F7EE-0255-49EF-893A-EEA3FEAEC116}" srcId="{28ADC457-8368-444B-9020-669F716686BB}" destId="{826F8E7E-60CE-4BEE-A86F-7842BFFE2C85}" srcOrd="3" destOrd="0" parTransId="{DA4370B6-601A-4CDC-9E51-90CD93212D56}" sibTransId="{292E8089-EC96-4251-905C-16CC0CA41C49}"/>
    <dgm:cxn modelId="{672BC8F2-A5B3-4E8D-B15F-12E73D262BAF}" type="presOf" srcId="{619FDB17-FBF8-4A25-B1DF-C6A2C9C483CE}" destId="{7472349D-D846-44EC-900A-EA94DC4C0383}" srcOrd="0" destOrd="0" presId="urn:microsoft.com/office/officeart/2005/8/layout/chart3"/>
    <dgm:cxn modelId="{AB9AC2F3-2ECC-4E11-A767-6037C1032950}" type="presOf" srcId="{8A7D88BA-0261-40F7-8777-36C9993655D7}" destId="{347D3040-415C-4AAC-9998-07AAEC5B81A8}" srcOrd="1" destOrd="0" presId="urn:microsoft.com/office/officeart/2005/8/layout/chart3"/>
    <dgm:cxn modelId="{63E778C3-AB93-45F8-A722-9D14E3B3EFCE}" type="presParOf" srcId="{3404730E-B100-4543-A655-57F81DCF09E2}" destId="{7472349D-D846-44EC-900A-EA94DC4C0383}" srcOrd="0" destOrd="0" presId="urn:microsoft.com/office/officeart/2005/8/layout/chart3"/>
    <dgm:cxn modelId="{0C197C6C-7EAF-4417-9D19-D993FEF12A8A}" type="presParOf" srcId="{3404730E-B100-4543-A655-57F81DCF09E2}" destId="{C9C80337-7A5E-4163-A826-37C3DE287328}" srcOrd="1" destOrd="0" presId="urn:microsoft.com/office/officeart/2005/8/layout/chart3"/>
    <dgm:cxn modelId="{21D3B19D-1F38-47E6-9AF1-6D68B9C49110}" type="presParOf" srcId="{3404730E-B100-4543-A655-57F81DCF09E2}" destId="{47017F2C-57B7-47F7-A754-F9AEBF07564D}" srcOrd="2" destOrd="0" presId="urn:microsoft.com/office/officeart/2005/8/layout/chart3"/>
    <dgm:cxn modelId="{6029077B-7120-4DC8-B0D8-963624180C71}" type="presParOf" srcId="{3404730E-B100-4543-A655-57F81DCF09E2}" destId="{347D3040-415C-4AAC-9998-07AAEC5B81A8}" srcOrd="3" destOrd="0" presId="urn:microsoft.com/office/officeart/2005/8/layout/chart3"/>
    <dgm:cxn modelId="{A3EFE8CD-7D9F-4203-ACC5-9273EF07EDDB}" type="presParOf" srcId="{3404730E-B100-4543-A655-57F81DCF09E2}" destId="{6900BFCD-1CEE-4644-8C51-7D4077BED4D6}" srcOrd="4" destOrd="0" presId="urn:microsoft.com/office/officeart/2005/8/layout/chart3"/>
    <dgm:cxn modelId="{6E45E41A-9D08-45D2-80D6-B324474BBB9B}" type="presParOf" srcId="{3404730E-B100-4543-A655-57F81DCF09E2}" destId="{4D8A9674-3CFC-4FF8-AC64-093D1EA7C153}" srcOrd="5" destOrd="0" presId="urn:microsoft.com/office/officeart/2005/8/layout/chart3"/>
    <dgm:cxn modelId="{33E7BBE3-2136-47A1-AFAE-E8611A5F709F}" type="presParOf" srcId="{3404730E-B100-4543-A655-57F81DCF09E2}" destId="{8F1839AC-591D-40C2-B49F-559C2C5FF52E}" srcOrd="6" destOrd="0" presId="urn:microsoft.com/office/officeart/2005/8/layout/chart3"/>
    <dgm:cxn modelId="{835E39F3-5D23-4155-8D94-CA3A6329A3C5}" type="presParOf" srcId="{3404730E-B100-4543-A655-57F81DCF09E2}" destId="{A0DD401E-88D3-4538-8243-319DE8DFD852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DDE201-B298-4BE8-AEEC-083EF4E07A7F}" type="doc">
      <dgm:prSet loTypeId="urn:microsoft.com/office/officeart/2005/8/layout/cycle4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6FA92C7-E4A3-4720-8C45-D77D75D16280}">
      <dgm:prSet phldrT="[Texto]"/>
      <dgm:spPr/>
      <dgm:t>
        <a:bodyPr/>
        <a:lstStyle/>
        <a:p>
          <a:r>
            <a:rPr lang="es-ES" dirty="0"/>
            <a:t>PLANIFICAR</a:t>
          </a:r>
          <a:endParaRPr lang="es-AR" dirty="0"/>
        </a:p>
      </dgm:t>
    </dgm:pt>
    <dgm:pt modelId="{CADAA49C-C1C6-4A12-8A6F-0B0145099F0F}" type="parTrans" cxnId="{92B58F5E-B5C5-4DC3-866F-D0D6A7461D16}">
      <dgm:prSet/>
      <dgm:spPr/>
      <dgm:t>
        <a:bodyPr/>
        <a:lstStyle/>
        <a:p>
          <a:endParaRPr lang="es-AR"/>
        </a:p>
      </dgm:t>
    </dgm:pt>
    <dgm:pt modelId="{2D42A985-BE58-479A-979F-A2551764C5CB}" type="sibTrans" cxnId="{92B58F5E-B5C5-4DC3-866F-D0D6A7461D16}">
      <dgm:prSet/>
      <dgm:spPr/>
      <dgm:t>
        <a:bodyPr/>
        <a:lstStyle/>
        <a:p>
          <a:endParaRPr lang="es-AR"/>
        </a:p>
      </dgm:t>
    </dgm:pt>
    <dgm:pt modelId="{45A969FC-E6CB-4D51-B3A0-28429FF8A6C8}">
      <dgm:prSet phldrT="[Texto]"/>
      <dgm:spPr/>
      <dgm:t>
        <a:bodyPr/>
        <a:lstStyle/>
        <a:p>
          <a:r>
            <a:rPr lang="es-ES" dirty="0"/>
            <a:t>HACER</a:t>
          </a:r>
          <a:endParaRPr lang="es-AR" dirty="0"/>
        </a:p>
      </dgm:t>
    </dgm:pt>
    <dgm:pt modelId="{AE17F088-BAB4-4D1E-B472-EF3AA8DFB829}" type="parTrans" cxnId="{D2DEEDF8-82EA-4CB2-A7E5-06F468DDFCEA}">
      <dgm:prSet/>
      <dgm:spPr/>
      <dgm:t>
        <a:bodyPr/>
        <a:lstStyle/>
        <a:p>
          <a:endParaRPr lang="es-AR"/>
        </a:p>
      </dgm:t>
    </dgm:pt>
    <dgm:pt modelId="{C3573920-1EA4-4517-BDF9-FDBDF5B1D4F3}" type="sibTrans" cxnId="{D2DEEDF8-82EA-4CB2-A7E5-06F468DDFCEA}">
      <dgm:prSet/>
      <dgm:spPr/>
      <dgm:t>
        <a:bodyPr/>
        <a:lstStyle/>
        <a:p>
          <a:endParaRPr lang="es-AR"/>
        </a:p>
      </dgm:t>
    </dgm:pt>
    <dgm:pt modelId="{0B95A3B3-8C5E-4852-B528-ADE78CB777BE}">
      <dgm:prSet phldrT="[Texto]"/>
      <dgm:spPr/>
      <dgm:t>
        <a:bodyPr/>
        <a:lstStyle/>
        <a:p>
          <a:r>
            <a:rPr lang="es-ES" dirty="0"/>
            <a:t>VERIFICAR</a:t>
          </a:r>
          <a:endParaRPr lang="es-AR" dirty="0"/>
        </a:p>
      </dgm:t>
    </dgm:pt>
    <dgm:pt modelId="{F7CC8F98-94D7-4AA0-ABD2-0B926E3C5EF2}" type="parTrans" cxnId="{8EA42D36-F01B-4BB2-AA14-6AC44BCF7BCC}">
      <dgm:prSet/>
      <dgm:spPr/>
      <dgm:t>
        <a:bodyPr/>
        <a:lstStyle/>
        <a:p>
          <a:endParaRPr lang="es-AR"/>
        </a:p>
      </dgm:t>
    </dgm:pt>
    <dgm:pt modelId="{939553AB-112C-4B53-8A1B-424E932C4B72}" type="sibTrans" cxnId="{8EA42D36-F01B-4BB2-AA14-6AC44BCF7BCC}">
      <dgm:prSet/>
      <dgm:spPr/>
      <dgm:t>
        <a:bodyPr/>
        <a:lstStyle/>
        <a:p>
          <a:endParaRPr lang="es-AR"/>
        </a:p>
      </dgm:t>
    </dgm:pt>
    <dgm:pt modelId="{E89EECEE-2CBD-4657-B58A-3AF51F4D4E52}">
      <dgm:prSet phldrT="[Texto]"/>
      <dgm:spPr/>
      <dgm:t>
        <a:bodyPr/>
        <a:lstStyle/>
        <a:p>
          <a:r>
            <a:rPr lang="es-ES" dirty="0"/>
            <a:t>ACTUAR </a:t>
          </a:r>
          <a:endParaRPr lang="es-AR" dirty="0"/>
        </a:p>
      </dgm:t>
    </dgm:pt>
    <dgm:pt modelId="{7630C066-4226-4444-9D5C-BAFFC995DE9C}" type="parTrans" cxnId="{CFD5A960-D91F-413A-902A-AAFF6A66BF2E}">
      <dgm:prSet/>
      <dgm:spPr/>
      <dgm:t>
        <a:bodyPr/>
        <a:lstStyle/>
        <a:p>
          <a:endParaRPr lang="es-AR"/>
        </a:p>
      </dgm:t>
    </dgm:pt>
    <dgm:pt modelId="{5111D375-3222-4C57-A2EC-6C059A9D1413}" type="sibTrans" cxnId="{CFD5A960-D91F-413A-902A-AAFF6A66BF2E}">
      <dgm:prSet/>
      <dgm:spPr/>
      <dgm:t>
        <a:bodyPr/>
        <a:lstStyle/>
        <a:p>
          <a:endParaRPr lang="es-AR"/>
        </a:p>
      </dgm:t>
    </dgm:pt>
    <dgm:pt modelId="{0C3B8479-EB4F-4B3B-B6A7-AADEB2DA4731}" type="pres">
      <dgm:prSet presAssocID="{83DDE201-B298-4BE8-AEEC-083EF4E07A7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FDAB26B-B058-4FBC-B343-FE0024E19DCA}" type="pres">
      <dgm:prSet presAssocID="{83DDE201-B298-4BE8-AEEC-083EF4E07A7F}" presName="children" presStyleCnt="0"/>
      <dgm:spPr/>
    </dgm:pt>
    <dgm:pt modelId="{C23BBA02-D75F-4232-BFAF-3A85FABBCC09}" type="pres">
      <dgm:prSet presAssocID="{83DDE201-B298-4BE8-AEEC-083EF4E07A7F}" presName="childPlaceholder" presStyleCnt="0"/>
      <dgm:spPr/>
    </dgm:pt>
    <dgm:pt modelId="{28B8346B-BCC6-452A-9E48-06DA66800CBC}" type="pres">
      <dgm:prSet presAssocID="{83DDE201-B298-4BE8-AEEC-083EF4E07A7F}" presName="circle" presStyleCnt="0"/>
      <dgm:spPr/>
    </dgm:pt>
    <dgm:pt modelId="{2188449D-91CD-4CB2-AF05-2CCE561FE322}" type="pres">
      <dgm:prSet presAssocID="{83DDE201-B298-4BE8-AEEC-083EF4E07A7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3B0AE5F-507B-4942-B2C9-6055DA61735C}" type="pres">
      <dgm:prSet presAssocID="{83DDE201-B298-4BE8-AEEC-083EF4E07A7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8E02D76-E853-40FC-8576-62F28437B9AD}" type="pres">
      <dgm:prSet presAssocID="{83DDE201-B298-4BE8-AEEC-083EF4E07A7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C5EF808-DB88-4245-8AE0-8845BE207B95}" type="pres">
      <dgm:prSet presAssocID="{83DDE201-B298-4BE8-AEEC-083EF4E07A7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0CC69F3-160A-4392-93DA-F217FE9E3AA0}" type="pres">
      <dgm:prSet presAssocID="{83DDE201-B298-4BE8-AEEC-083EF4E07A7F}" presName="quadrantPlaceholder" presStyleCnt="0"/>
      <dgm:spPr/>
    </dgm:pt>
    <dgm:pt modelId="{78B42236-AE75-4A44-A922-534A14922C85}" type="pres">
      <dgm:prSet presAssocID="{83DDE201-B298-4BE8-AEEC-083EF4E07A7F}" presName="center1" presStyleLbl="fgShp" presStyleIdx="0" presStyleCnt="2"/>
      <dgm:spPr/>
    </dgm:pt>
    <dgm:pt modelId="{0C1B7817-A2CA-4088-95AA-881977CBBA1F}" type="pres">
      <dgm:prSet presAssocID="{83DDE201-B298-4BE8-AEEC-083EF4E07A7F}" presName="center2" presStyleLbl="fgShp" presStyleIdx="1" presStyleCnt="2"/>
      <dgm:spPr/>
    </dgm:pt>
  </dgm:ptLst>
  <dgm:cxnLst>
    <dgm:cxn modelId="{0BC9560E-A859-47F0-889A-DCF679A78EA6}" type="presOf" srcId="{0B95A3B3-8C5E-4852-B528-ADE78CB777BE}" destId="{B8E02D76-E853-40FC-8576-62F28437B9AD}" srcOrd="0" destOrd="0" presId="urn:microsoft.com/office/officeart/2005/8/layout/cycle4"/>
    <dgm:cxn modelId="{0E0AFE2B-F05B-49DE-82C7-3A175AB6DD17}" type="presOf" srcId="{45A969FC-E6CB-4D51-B3A0-28429FF8A6C8}" destId="{13B0AE5F-507B-4942-B2C9-6055DA61735C}" srcOrd="0" destOrd="0" presId="urn:microsoft.com/office/officeart/2005/8/layout/cycle4"/>
    <dgm:cxn modelId="{8EA42D36-F01B-4BB2-AA14-6AC44BCF7BCC}" srcId="{83DDE201-B298-4BE8-AEEC-083EF4E07A7F}" destId="{0B95A3B3-8C5E-4852-B528-ADE78CB777BE}" srcOrd="2" destOrd="0" parTransId="{F7CC8F98-94D7-4AA0-ABD2-0B926E3C5EF2}" sibTransId="{939553AB-112C-4B53-8A1B-424E932C4B72}"/>
    <dgm:cxn modelId="{92B58F5E-B5C5-4DC3-866F-D0D6A7461D16}" srcId="{83DDE201-B298-4BE8-AEEC-083EF4E07A7F}" destId="{56FA92C7-E4A3-4720-8C45-D77D75D16280}" srcOrd="0" destOrd="0" parTransId="{CADAA49C-C1C6-4A12-8A6F-0B0145099F0F}" sibTransId="{2D42A985-BE58-479A-979F-A2551764C5CB}"/>
    <dgm:cxn modelId="{CFD5A960-D91F-413A-902A-AAFF6A66BF2E}" srcId="{83DDE201-B298-4BE8-AEEC-083EF4E07A7F}" destId="{E89EECEE-2CBD-4657-B58A-3AF51F4D4E52}" srcOrd="3" destOrd="0" parTransId="{7630C066-4226-4444-9D5C-BAFFC995DE9C}" sibTransId="{5111D375-3222-4C57-A2EC-6C059A9D1413}"/>
    <dgm:cxn modelId="{C30E026D-7D17-4F8A-82E7-5BD44315FB73}" type="presOf" srcId="{56FA92C7-E4A3-4720-8C45-D77D75D16280}" destId="{2188449D-91CD-4CB2-AF05-2CCE561FE322}" srcOrd="0" destOrd="0" presId="urn:microsoft.com/office/officeart/2005/8/layout/cycle4"/>
    <dgm:cxn modelId="{0E2B2382-E586-4068-B0E3-024E297C6605}" type="presOf" srcId="{83DDE201-B298-4BE8-AEEC-083EF4E07A7F}" destId="{0C3B8479-EB4F-4B3B-B6A7-AADEB2DA4731}" srcOrd="0" destOrd="0" presId="urn:microsoft.com/office/officeart/2005/8/layout/cycle4"/>
    <dgm:cxn modelId="{0727C5CE-48F1-452F-B0D2-2592A0047DD5}" type="presOf" srcId="{E89EECEE-2CBD-4657-B58A-3AF51F4D4E52}" destId="{2C5EF808-DB88-4245-8AE0-8845BE207B95}" srcOrd="0" destOrd="0" presId="urn:microsoft.com/office/officeart/2005/8/layout/cycle4"/>
    <dgm:cxn modelId="{D2DEEDF8-82EA-4CB2-A7E5-06F468DDFCEA}" srcId="{83DDE201-B298-4BE8-AEEC-083EF4E07A7F}" destId="{45A969FC-E6CB-4D51-B3A0-28429FF8A6C8}" srcOrd="1" destOrd="0" parTransId="{AE17F088-BAB4-4D1E-B472-EF3AA8DFB829}" sibTransId="{C3573920-1EA4-4517-BDF9-FDBDF5B1D4F3}"/>
    <dgm:cxn modelId="{9C2D9AFD-E53B-4DDF-A13E-78382567C138}" type="presParOf" srcId="{0C3B8479-EB4F-4B3B-B6A7-AADEB2DA4731}" destId="{0FDAB26B-B058-4FBC-B343-FE0024E19DCA}" srcOrd="0" destOrd="0" presId="urn:microsoft.com/office/officeart/2005/8/layout/cycle4"/>
    <dgm:cxn modelId="{7E0F5752-6CBF-4A9D-A422-6128CCA58CAD}" type="presParOf" srcId="{0FDAB26B-B058-4FBC-B343-FE0024E19DCA}" destId="{C23BBA02-D75F-4232-BFAF-3A85FABBCC09}" srcOrd="0" destOrd="0" presId="urn:microsoft.com/office/officeart/2005/8/layout/cycle4"/>
    <dgm:cxn modelId="{AD7C9F58-0B34-45E1-B5B8-C29781385A73}" type="presParOf" srcId="{0C3B8479-EB4F-4B3B-B6A7-AADEB2DA4731}" destId="{28B8346B-BCC6-452A-9E48-06DA66800CBC}" srcOrd="1" destOrd="0" presId="urn:microsoft.com/office/officeart/2005/8/layout/cycle4"/>
    <dgm:cxn modelId="{6094067F-CA2F-464D-9C97-E419574987F9}" type="presParOf" srcId="{28B8346B-BCC6-452A-9E48-06DA66800CBC}" destId="{2188449D-91CD-4CB2-AF05-2CCE561FE322}" srcOrd="0" destOrd="0" presId="urn:microsoft.com/office/officeart/2005/8/layout/cycle4"/>
    <dgm:cxn modelId="{09C7B436-722B-41BE-AF1B-21BD6CA3C1EF}" type="presParOf" srcId="{28B8346B-BCC6-452A-9E48-06DA66800CBC}" destId="{13B0AE5F-507B-4942-B2C9-6055DA61735C}" srcOrd="1" destOrd="0" presId="urn:microsoft.com/office/officeart/2005/8/layout/cycle4"/>
    <dgm:cxn modelId="{01EDC045-03D5-431B-88D7-322C4C258365}" type="presParOf" srcId="{28B8346B-BCC6-452A-9E48-06DA66800CBC}" destId="{B8E02D76-E853-40FC-8576-62F28437B9AD}" srcOrd="2" destOrd="0" presId="urn:microsoft.com/office/officeart/2005/8/layout/cycle4"/>
    <dgm:cxn modelId="{32DD18FF-0B29-452A-97E3-5A329457B3B0}" type="presParOf" srcId="{28B8346B-BCC6-452A-9E48-06DA66800CBC}" destId="{2C5EF808-DB88-4245-8AE0-8845BE207B95}" srcOrd="3" destOrd="0" presId="urn:microsoft.com/office/officeart/2005/8/layout/cycle4"/>
    <dgm:cxn modelId="{85024A74-15D3-4053-853B-10D83C06A007}" type="presParOf" srcId="{28B8346B-BCC6-452A-9E48-06DA66800CBC}" destId="{30CC69F3-160A-4392-93DA-F217FE9E3AA0}" srcOrd="4" destOrd="0" presId="urn:microsoft.com/office/officeart/2005/8/layout/cycle4"/>
    <dgm:cxn modelId="{D54390E4-8A02-40BD-A43D-6F7C153B346D}" type="presParOf" srcId="{0C3B8479-EB4F-4B3B-B6A7-AADEB2DA4731}" destId="{78B42236-AE75-4A44-A922-534A14922C85}" srcOrd="2" destOrd="0" presId="urn:microsoft.com/office/officeart/2005/8/layout/cycle4"/>
    <dgm:cxn modelId="{B557CAE7-34F0-489B-B758-D91CC41D2F91}" type="presParOf" srcId="{0C3B8479-EB4F-4B3B-B6A7-AADEB2DA4731}" destId="{0C1B7817-A2CA-4088-95AA-881977CBBA1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84AC07-4527-4F7D-8ECE-A8248A3B7E11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E5D5617-D1CD-436C-BB2B-9FA988D61A4F}">
      <dgm:prSet phldrT="[Texto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r>
            <a:rPr lang="es-ES" sz="2400" dirty="0"/>
            <a:t>Nuevo paradigma de calidad</a:t>
          </a:r>
          <a:endParaRPr lang="es-AR" sz="2400" dirty="0"/>
        </a:p>
      </dgm:t>
    </dgm:pt>
    <dgm:pt modelId="{D047D65C-7C42-42EC-972F-4931CA5564F5}" type="parTrans" cxnId="{453D6063-70A7-433B-8630-F46C44A8251F}">
      <dgm:prSet/>
      <dgm:spPr/>
      <dgm:t>
        <a:bodyPr/>
        <a:lstStyle/>
        <a:p>
          <a:endParaRPr lang="es-AR"/>
        </a:p>
      </dgm:t>
    </dgm:pt>
    <dgm:pt modelId="{5E09E724-DA5F-45A8-AEA0-B8F2BF583A50}" type="sibTrans" cxnId="{453D6063-70A7-433B-8630-F46C44A8251F}">
      <dgm:prSet/>
      <dgm:spPr/>
      <dgm:t>
        <a:bodyPr/>
        <a:lstStyle/>
        <a:p>
          <a:endParaRPr lang="es-AR"/>
        </a:p>
      </dgm:t>
    </dgm:pt>
    <dgm:pt modelId="{F9B56575-892B-4C90-B641-F8A032882F38}">
      <dgm:prSet phldrT="[Texto]"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r>
            <a:rPr lang="es-ES" sz="1800" dirty="0"/>
            <a:t>atención centrada en las personas, las familias y las comunidades</a:t>
          </a:r>
          <a:endParaRPr lang="es-AR" sz="1800" dirty="0"/>
        </a:p>
      </dgm:t>
    </dgm:pt>
    <dgm:pt modelId="{0AC9F1D4-67DB-4491-81E3-B5568A43FE0A}" type="parTrans" cxnId="{559E9EDB-4423-4350-AEED-548CA9FBA442}">
      <dgm:prSet/>
      <dgm:spPr/>
      <dgm:t>
        <a:bodyPr/>
        <a:lstStyle/>
        <a:p>
          <a:endParaRPr lang="es-AR"/>
        </a:p>
      </dgm:t>
    </dgm:pt>
    <dgm:pt modelId="{2E7882F1-1532-4297-89BE-0460988CF89F}" type="sibTrans" cxnId="{559E9EDB-4423-4350-AEED-548CA9FBA442}">
      <dgm:prSet/>
      <dgm:spPr/>
      <dgm:t>
        <a:bodyPr/>
        <a:lstStyle/>
        <a:p>
          <a:endParaRPr lang="es-AR"/>
        </a:p>
      </dgm:t>
    </dgm:pt>
    <dgm:pt modelId="{5354E202-61CA-472C-8F50-6EF38CE4F027}">
      <dgm:prSet phldrT="[Texto]"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r>
            <a:rPr lang="es-AR" sz="1800" dirty="0"/>
            <a:t>seguridad, efectividad</a:t>
          </a:r>
        </a:p>
      </dgm:t>
    </dgm:pt>
    <dgm:pt modelId="{6D223C3F-BF61-4D5B-835E-36E50A7703DF}" type="parTrans" cxnId="{FF52AF53-BB94-486C-89A1-E9ACCC9CE165}">
      <dgm:prSet/>
      <dgm:spPr/>
      <dgm:t>
        <a:bodyPr/>
        <a:lstStyle/>
        <a:p>
          <a:endParaRPr lang="es-AR"/>
        </a:p>
      </dgm:t>
    </dgm:pt>
    <dgm:pt modelId="{80AC5D97-A6C1-4142-AE1B-1E1923FE403C}" type="sibTrans" cxnId="{FF52AF53-BB94-486C-89A1-E9ACCC9CE165}">
      <dgm:prSet/>
      <dgm:spPr/>
      <dgm:t>
        <a:bodyPr/>
        <a:lstStyle/>
        <a:p>
          <a:endParaRPr lang="es-AR"/>
        </a:p>
      </dgm:t>
    </dgm:pt>
    <dgm:pt modelId="{9140D477-0A60-4553-96EF-109952013006}">
      <dgm:prSet phldrT="[Texto]"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r>
            <a:rPr lang="es-AR" sz="1800" dirty="0"/>
            <a:t>oportunidad</a:t>
          </a:r>
        </a:p>
      </dgm:t>
    </dgm:pt>
    <dgm:pt modelId="{20161B6A-A446-4C32-9B69-FE4864EA9233}" type="parTrans" cxnId="{D3D05828-1B8E-47CA-B6C8-C19EFFEEB86D}">
      <dgm:prSet/>
      <dgm:spPr/>
      <dgm:t>
        <a:bodyPr/>
        <a:lstStyle/>
        <a:p>
          <a:endParaRPr lang="es-AR"/>
        </a:p>
      </dgm:t>
    </dgm:pt>
    <dgm:pt modelId="{A6026933-3E95-4CCA-A121-6877446E0BD8}" type="sibTrans" cxnId="{D3D05828-1B8E-47CA-B6C8-C19EFFEEB86D}">
      <dgm:prSet/>
      <dgm:spPr/>
      <dgm:t>
        <a:bodyPr/>
        <a:lstStyle/>
        <a:p>
          <a:endParaRPr lang="es-AR"/>
        </a:p>
      </dgm:t>
    </dgm:pt>
    <dgm:pt modelId="{74CB298E-FCAA-4C7B-9507-205CA49FAD43}">
      <dgm:prSet phldrT="[Texto]"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r>
            <a:rPr lang="es-AR" sz="1800" dirty="0"/>
            <a:t>eficiencia </a:t>
          </a:r>
        </a:p>
      </dgm:t>
    </dgm:pt>
    <dgm:pt modelId="{4ACA7171-3ED3-43E1-A469-E1DFD8631918}" type="parTrans" cxnId="{9A218C31-B99F-4504-85B0-A74B6ED79478}">
      <dgm:prSet/>
      <dgm:spPr/>
      <dgm:t>
        <a:bodyPr/>
        <a:lstStyle/>
        <a:p>
          <a:endParaRPr lang="es-AR"/>
        </a:p>
      </dgm:t>
    </dgm:pt>
    <dgm:pt modelId="{A502A8C0-770C-4CF5-983D-5ED924C4F491}" type="sibTrans" cxnId="{9A218C31-B99F-4504-85B0-A74B6ED79478}">
      <dgm:prSet/>
      <dgm:spPr/>
      <dgm:t>
        <a:bodyPr/>
        <a:lstStyle/>
        <a:p>
          <a:endParaRPr lang="es-AR"/>
        </a:p>
      </dgm:t>
    </dgm:pt>
    <dgm:pt modelId="{397A03BC-A488-4DED-BF35-8AC46834956E}">
      <dgm:prSet phldrT="[Texto]"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r>
            <a:rPr lang="es-AR" sz="1800" dirty="0"/>
            <a:t>acceso equitativo</a:t>
          </a:r>
        </a:p>
      </dgm:t>
    </dgm:pt>
    <dgm:pt modelId="{0FD1D61D-D31B-447C-A249-47A665FA9611}" type="parTrans" cxnId="{8D5446F9-433D-47AD-B4A1-89A8BF750E99}">
      <dgm:prSet/>
      <dgm:spPr/>
      <dgm:t>
        <a:bodyPr/>
        <a:lstStyle/>
        <a:p>
          <a:endParaRPr lang="es-AR"/>
        </a:p>
      </dgm:t>
    </dgm:pt>
    <dgm:pt modelId="{0C27F84F-047C-4263-B609-65BF54E589B5}" type="sibTrans" cxnId="{8D5446F9-433D-47AD-B4A1-89A8BF750E99}">
      <dgm:prSet/>
      <dgm:spPr/>
      <dgm:t>
        <a:bodyPr/>
        <a:lstStyle/>
        <a:p>
          <a:endParaRPr lang="es-AR"/>
        </a:p>
      </dgm:t>
    </dgm:pt>
    <dgm:pt modelId="{849730C0-D619-47D8-BF37-88BCEEC0AC08}" type="pres">
      <dgm:prSet presAssocID="{8384AC07-4527-4F7D-8ECE-A8248A3B7E1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11CB2C2-785C-4F2E-B665-461004EBD589}" type="pres">
      <dgm:prSet presAssocID="{BE5D5617-D1CD-436C-BB2B-9FA988D61A4F}" presName="centerShape" presStyleLbl="node0" presStyleIdx="0" presStyleCnt="1" custScaleX="127067" custLinFactNeighborX="-2236" custLinFactNeighborY="-687"/>
      <dgm:spPr/>
    </dgm:pt>
    <dgm:pt modelId="{90F82E67-0CD5-464F-AAB9-814C43B761DC}" type="pres">
      <dgm:prSet presAssocID="{F9B56575-892B-4C90-B641-F8A032882F38}" presName="node" presStyleLbl="node1" presStyleIdx="0" presStyleCnt="5" custScaleX="381756">
        <dgm:presLayoutVars>
          <dgm:bulletEnabled val="1"/>
        </dgm:presLayoutVars>
      </dgm:prSet>
      <dgm:spPr/>
    </dgm:pt>
    <dgm:pt modelId="{085C5BF0-381C-4E70-B110-3B230506EBD9}" type="pres">
      <dgm:prSet presAssocID="{F9B56575-892B-4C90-B641-F8A032882F38}" presName="dummy" presStyleCnt="0"/>
      <dgm:spPr/>
    </dgm:pt>
    <dgm:pt modelId="{DFE6EA71-2771-4945-B35A-E866E4AE694E}" type="pres">
      <dgm:prSet presAssocID="{2E7882F1-1532-4297-89BE-0460988CF89F}" presName="sibTrans" presStyleLbl="sibTrans2D1" presStyleIdx="0" presStyleCnt="5"/>
      <dgm:spPr/>
    </dgm:pt>
    <dgm:pt modelId="{A8425E68-5C97-46B9-942B-8DEFC65894A7}" type="pres">
      <dgm:prSet presAssocID="{5354E202-61CA-472C-8F50-6EF38CE4F027}" presName="node" presStyleLbl="node1" presStyleIdx="1" presStyleCnt="5" custScaleX="274712" custRadScaleRad="158496" custRadScaleInc="32115">
        <dgm:presLayoutVars>
          <dgm:bulletEnabled val="1"/>
        </dgm:presLayoutVars>
      </dgm:prSet>
      <dgm:spPr/>
    </dgm:pt>
    <dgm:pt modelId="{6DFE88EA-C69D-41B0-A551-1B7E62366A06}" type="pres">
      <dgm:prSet presAssocID="{5354E202-61CA-472C-8F50-6EF38CE4F027}" presName="dummy" presStyleCnt="0"/>
      <dgm:spPr/>
    </dgm:pt>
    <dgm:pt modelId="{D5F9867B-0DC0-4A3E-AB34-3954F324D831}" type="pres">
      <dgm:prSet presAssocID="{80AC5D97-A6C1-4142-AE1B-1E1923FE403C}" presName="sibTrans" presStyleLbl="sibTrans2D1" presStyleIdx="1" presStyleCnt="5"/>
      <dgm:spPr/>
    </dgm:pt>
    <dgm:pt modelId="{62829D21-BD90-4A23-AD01-31F118850D98}" type="pres">
      <dgm:prSet presAssocID="{9140D477-0A60-4553-96EF-109952013006}" presName="node" presStyleLbl="node1" presStyleIdx="2" presStyleCnt="5" custScaleX="172482" custRadScaleRad="123487" custRadScaleInc="-59369">
        <dgm:presLayoutVars>
          <dgm:bulletEnabled val="1"/>
        </dgm:presLayoutVars>
      </dgm:prSet>
      <dgm:spPr/>
    </dgm:pt>
    <dgm:pt modelId="{5DD7206A-6079-40C2-A49A-0F3E7F65B7B5}" type="pres">
      <dgm:prSet presAssocID="{9140D477-0A60-4553-96EF-109952013006}" presName="dummy" presStyleCnt="0"/>
      <dgm:spPr/>
    </dgm:pt>
    <dgm:pt modelId="{79D8F5F0-8B73-4DD3-82C3-336BEF849F0D}" type="pres">
      <dgm:prSet presAssocID="{A6026933-3E95-4CCA-A121-6877446E0BD8}" presName="sibTrans" presStyleLbl="sibTrans2D1" presStyleIdx="2" presStyleCnt="5"/>
      <dgm:spPr/>
    </dgm:pt>
    <dgm:pt modelId="{EBFE14A4-F756-4A25-A35C-F52345B2D527}" type="pres">
      <dgm:prSet presAssocID="{74CB298E-FCAA-4C7B-9507-205CA49FAD43}" presName="node" presStyleLbl="node1" presStyleIdx="3" presStyleCnt="5" custScaleX="172482">
        <dgm:presLayoutVars>
          <dgm:bulletEnabled val="1"/>
        </dgm:presLayoutVars>
      </dgm:prSet>
      <dgm:spPr/>
    </dgm:pt>
    <dgm:pt modelId="{1C228DF0-657C-435E-9ED4-030B12183638}" type="pres">
      <dgm:prSet presAssocID="{74CB298E-FCAA-4C7B-9507-205CA49FAD43}" presName="dummy" presStyleCnt="0"/>
      <dgm:spPr/>
    </dgm:pt>
    <dgm:pt modelId="{E23A13C7-F674-4E3E-BC03-54477BA6D947}" type="pres">
      <dgm:prSet presAssocID="{A502A8C0-770C-4CF5-983D-5ED924C4F491}" presName="sibTrans" presStyleLbl="sibTrans2D1" presStyleIdx="3" presStyleCnt="5"/>
      <dgm:spPr/>
    </dgm:pt>
    <dgm:pt modelId="{54049317-CF9F-4CF4-B2A2-2BF6C8CA9E5A}" type="pres">
      <dgm:prSet presAssocID="{397A03BC-A488-4DED-BF35-8AC46834956E}" presName="node" presStyleLbl="node1" presStyleIdx="4" presStyleCnt="5" custScaleX="226720" custRadScaleRad="148508" custRadScaleInc="-34506">
        <dgm:presLayoutVars>
          <dgm:bulletEnabled val="1"/>
        </dgm:presLayoutVars>
      </dgm:prSet>
      <dgm:spPr/>
    </dgm:pt>
    <dgm:pt modelId="{04B844E0-6D96-4E71-9929-A6C89136E377}" type="pres">
      <dgm:prSet presAssocID="{397A03BC-A488-4DED-BF35-8AC46834956E}" presName="dummy" presStyleCnt="0"/>
      <dgm:spPr/>
    </dgm:pt>
    <dgm:pt modelId="{0BD8E0B3-D0BF-422D-979E-BBFF697356C6}" type="pres">
      <dgm:prSet presAssocID="{0C27F84F-047C-4263-B609-65BF54E589B5}" presName="sibTrans" presStyleLbl="sibTrans2D1" presStyleIdx="4" presStyleCnt="5"/>
      <dgm:spPr/>
    </dgm:pt>
  </dgm:ptLst>
  <dgm:cxnLst>
    <dgm:cxn modelId="{1B0A2C01-5A6A-4FAC-824B-259AC24C5F97}" type="presOf" srcId="{80AC5D97-A6C1-4142-AE1B-1E1923FE403C}" destId="{D5F9867B-0DC0-4A3E-AB34-3954F324D831}" srcOrd="0" destOrd="0" presId="urn:microsoft.com/office/officeart/2005/8/layout/radial6"/>
    <dgm:cxn modelId="{703A1107-9215-494D-8660-A24071F81F6B}" type="presOf" srcId="{5354E202-61CA-472C-8F50-6EF38CE4F027}" destId="{A8425E68-5C97-46B9-942B-8DEFC65894A7}" srcOrd="0" destOrd="0" presId="urn:microsoft.com/office/officeart/2005/8/layout/radial6"/>
    <dgm:cxn modelId="{D3D05828-1B8E-47CA-B6C8-C19EFFEEB86D}" srcId="{BE5D5617-D1CD-436C-BB2B-9FA988D61A4F}" destId="{9140D477-0A60-4553-96EF-109952013006}" srcOrd="2" destOrd="0" parTransId="{20161B6A-A446-4C32-9B69-FE4864EA9233}" sibTransId="{A6026933-3E95-4CCA-A121-6877446E0BD8}"/>
    <dgm:cxn modelId="{9A218C31-B99F-4504-85B0-A74B6ED79478}" srcId="{BE5D5617-D1CD-436C-BB2B-9FA988D61A4F}" destId="{74CB298E-FCAA-4C7B-9507-205CA49FAD43}" srcOrd="3" destOrd="0" parTransId="{4ACA7171-3ED3-43E1-A469-E1DFD8631918}" sibTransId="{A502A8C0-770C-4CF5-983D-5ED924C4F491}"/>
    <dgm:cxn modelId="{31410232-F0AB-4A73-A3C0-A40B116850FF}" type="presOf" srcId="{0C27F84F-047C-4263-B609-65BF54E589B5}" destId="{0BD8E0B3-D0BF-422D-979E-BBFF697356C6}" srcOrd="0" destOrd="0" presId="urn:microsoft.com/office/officeart/2005/8/layout/radial6"/>
    <dgm:cxn modelId="{4B5FF938-E23F-4BCC-8F62-C0ED6CB9F616}" type="presOf" srcId="{9140D477-0A60-4553-96EF-109952013006}" destId="{62829D21-BD90-4A23-AD01-31F118850D98}" srcOrd="0" destOrd="0" presId="urn:microsoft.com/office/officeart/2005/8/layout/radial6"/>
    <dgm:cxn modelId="{D769505D-EE58-43D8-88E4-D2D82E6682D7}" type="presOf" srcId="{A502A8C0-770C-4CF5-983D-5ED924C4F491}" destId="{E23A13C7-F674-4E3E-BC03-54477BA6D947}" srcOrd="0" destOrd="0" presId="urn:microsoft.com/office/officeart/2005/8/layout/radial6"/>
    <dgm:cxn modelId="{453D6063-70A7-433B-8630-F46C44A8251F}" srcId="{8384AC07-4527-4F7D-8ECE-A8248A3B7E11}" destId="{BE5D5617-D1CD-436C-BB2B-9FA988D61A4F}" srcOrd="0" destOrd="0" parTransId="{D047D65C-7C42-42EC-972F-4931CA5564F5}" sibTransId="{5E09E724-DA5F-45A8-AEA0-B8F2BF583A50}"/>
    <dgm:cxn modelId="{FF52AF53-BB94-486C-89A1-E9ACCC9CE165}" srcId="{BE5D5617-D1CD-436C-BB2B-9FA988D61A4F}" destId="{5354E202-61CA-472C-8F50-6EF38CE4F027}" srcOrd="1" destOrd="0" parTransId="{6D223C3F-BF61-4D5B-835E-36E50A7703DF}" sibTransId="{80AC5D97-A6C1-4142-AE1B-1E1923FE403C}"/>
    <dgm:cxn modelId="{26FC4D58-1C1E-4E90-BC31-332CA59EA170}" type="presOf" srcId="{BE5D5617-D1CD-436C-BB2B-9FA988D61A4F}" destId="{711CB2C2-785C-4F2E-B665-461004EBD589}" srcOrd="0" destOrd="0" presId="urn:microsoft.com/office/officeart/2005/8/layout/radial6"/>
    <dgm:cxn modelId="{07C66883-0AD1-47BE-8F50-E3E891049683}" type="presOf" srcId="{F9B56575-892B-4C90-B641-F8A032882F38}" destId="{90F82E67-0CD5-464F-AAB9-814C43B761DC}" srcOrd="0" destOrd="0" presId="urn:microsoft.com/office/officeart/2005/8/layout/radial6"/>
    <dgm:cxn modelId="{A9EC9BAC-2465-4DCC-B5B5-0A22FF3442BA}" type="presOf" srcId="{8384AC07-4527-4F7D-8ECE-A8248A3B7E11}" destId="{849730C0-D619-47D8-BF37-88BCEEC0AC08}" srcOrd="0" destOrd="0" presId="urn:microsoft.com/office/officeart/2005/8/layout/radial6"/>
    <dgm:cxn modelId="{7AEC9AC5-4AAE-46DF-B273-A901074B683A}" type="presOf" srcId="{2E7882F1-1532-4297-89BE-0460988CF89F}" destId="{DFE6EA71-2771-4945-B35A-E866E4AE694E}" srcOrd="0" destOrd="0" presId="urn:microsoft.com/office/officeart/2005/8/layout/radial6"/>
    <dgm:cxn modelId="{8DDFC4CC-347B-4B67-B51E-5A7A3E239ACC}" type="presOf" srcId="{A6026933-3E95-4CCA-A121-6877446E0BD8}" destId="{79D8F5F0-8B73-4DD3-82C3-336BEF849F0D}" srcOrd="0" destOrd="0" presId="urn:microsoft.com/office/officeart/2005/8/layout/radial6"/>
    <dgm:cxn modelId="{559E9EDB-4423-4350-AEED-548CA9FBA442}" srcId="{BE5D5617-D1CD-436C-BB2B-9FA988D61A4F}" destId="{F9B56575-892B-4C90-B641-F8A032882F38}" srcOrd="0" destOrd="0" parTransId="{0AC9F1D4-67DB-4491-81E3-B5568A43FE0A}" sibTransId="{2E7882F1-1532-4297-89BE-0460988CF89F}"/>
    <dgm:cxn modelId="{FD6913E7-6683-4F82-9D8F-C3A9E9FA1BB7}" type="presOf" srcId="{74CB298E-FCAA-4C7B-9507-205CA49FAD43}" destId="{EBFE14A4-F756-4A25-A35C-F52345B2D527}" srcOrd="0" destOrd="0" presId="urn:microsoft.com/office/officeart/2005/8/layout/radial6"/>
    <dgm:cxn modelId="{5F6895F8-0130-4047-8C69-6B16BEDDA99F}" type="presOf" srcId="{397A03BC-A488-4DED-BF35-8AC46834956E}" destId="{54049317-CF9F-4CF4-B2A2-2BF6C8CA9E5A}" srcOrd="0" destOrd="0" presId="urn:microsoft.com/office/officeart/2005/8/layout/radial6"/>
    <dgm:cxn modelId="{8D5446F9-433D-47AD-B4A1-89A8BF750E99}" srcId="{BE5D5617-D1CD-436C-BB2B-9FA988D61A4F}" destId="{397A03BC-A488-4DED-BF35-8AC46834956E}" srcOrd="4" destOrd="0" parTransId="{0FD1D61D-D31B-447C-A249-47A665FA9611}" sibTransId="{0C27F84F-047C-4263-B609-65BF54E589B5}"/>
    <dgm:cxn modelId="{1A8CE97F-BFA3-4C2F-A914-1CED451AF1E4}" type="presParOf" srcId="{849730C0-D619-47D8-BF37-88BCEEC0AC08}" destId="{711CB2C2-785C-4F2E-B665-461004EBD589}" srcOrd="0" destOrd="0" presId="urn:microsoft.com/office/officeart/2005/8/layout/radial6"/>
    <dgm:cxn modelId="{111467B7-C46C-4BF9-B532-3B5908940000}" type="presParOf" srcId="{849730C0-D619-47D8-BF37-88BCEEC0AC08}" destId="{90F82E67-0CD5-464F-AAB9-814C43B761DC}" srcOrd="1" destOrd="0" presId="urn:microsoft.com/office/officeart/2005/8/layout/radial6"/>
    <dgm:cxn modelId="{4145D722-EDC3-473C-8292-1897DD068A6B}" type="presParOf" srcId="{849730C0-D619-47D8-BF37-88BCEEC0AC08}" destId="{085C5BF0-381C-4E70-B110-3B230506EBD9}" srcOrd="2" destOrd="0" presId="urn:microsoft.com/office/officeart/2005/8/layout/radial6"/>
    <dgm:cxn modelId="{2C8E675F-B5A0-4BAE-AB0B-2BD4992D6D85}" type="presParOf" srcId="{849730C0-D619-47D8-BF37-88BCEEC0AC08}" destId="{DFE6EA71-2771-4945-B35A-E866E4AE694E}" srcOrd="3" destOrd="0" presId="urn:microsoft.com/office/officeart/2005/8/layout/radial6"/>
    <dgm:cxn modelId="{D69AF417-519A-4969-9AFB-17BE7212B8D1}" type="presParOf" srcId="{849730C0-D619-47D8-BF37-88BCEEC0AC08}" destId="{A8425E68-5C97-46B9-942B-8DEFC65894A7}" srcOrd="4" destOrd="0" presId="urn:microsoft.com/office/officeart/2005/8/layout/radial6"/>
    <dgm:cxn modelId="{2A88BDB1-2D99-4C44-9996-5F96ADE49C06}" type="presParOf" srcId="{849730C0-D619-47D8-BF37-88BCEEC0AC08}" destId="{6DFE88EA-C69D-41B0-A551-1B7E62366A06}" srcOrd="5" destOrd="0" presId="urn:microsoft.com/office/officeart/2005/8/layout/radial6"/>
    <dgm:cxn modelId="{5D829AB2-62F5-4F71-AF56-4A2E40B6B4D5}" type="presParOf" srcId="{849730C0-D619-47D8-BF37-88BCEEC0AC08}" destId="{D5F9867B-0DC0-4A3E-AB34-3954F324D831}" srcOrd="6" destOrd="0" presId="urn:microsoft.com/office/officeart/2005/8/layout/radial6"/>
    <dgm:cxn modelId="{B4E36AA7-4B90-4386-8782-FB6AF002FCF8}" type="presParOf" srcId="{849730C0-D619-47D8-BF37-88BCEEC0AC08}" destId="{62829D21-BD90-4A23-AD01-31F118850D98}" srcOrd="7" destOrd="0" presId="urn:microsoft.com/office/officeart/2005/8/layout/radial6"/>
    <dgm:cxn modelId="{142FE958-3B58-4F9C-9D4A-DCECFC64E77F}" type="presParOf" srcId="{849730C0-D619-47D8-BF37-88BCEEC0AC08}" destId="{5DD7206A-6079-40C2-A49A-0F3E7F65B7B5}" srcOrd="8" destOrd="0" presId="urn:microsoft.com/office/officeart/2005/8/layout/radial6"/>
    <dgm:cxn modelId="{7AB8CABF-A57A-491C-9EAB-DD1F64828EBC}" type="presParOf" srcId="{849730C0-D619-47D8-BF37-88BCEEC0AC08}" destId="{79D8F5F0-8B73-4DD3-82C3-336BEF849F0D}" srcOrd="9" destOrd="0" presId="urn:microsoft.com/office/officeart/2005/8/layout/radial6"/>
    <dgm:cxn modelId="{BDB7827E-87D2-4D89-979E-8C29714D0348}" type="presParOf" srcId="{849730C0-D619-47D8-BF37-88BCEEC0AC08}" destId="{EBFE14A4-F756-4A25-A35C-F52345B2D527}" srcOrd="10" destOrd="0" presId="urn:microsoft.com/office/officeart/2005/8/layout/radial6"/>
    <dgm:cxn modelId="{91AFB071-537F-45D3-A9A7-5D481D9CB9BA}" type="presParOf" srcId="{849730C0-D619-47D8-BF37-88BCEEC0AC08}" destId="{1C228DF0-657C-435E-9ED4-030B12183638}" srcOrd="11" destOrd="0" presId="urn:microsoft.com/office/officeart/2005/8/layout/radial6"/>
    <dgm:cxn modelId="{C3AE8849-7B29-468F-9A9F-2067A7053004}" type="presParOf" srcId="{849730C0-D619-47D8-BF37-88BCEEC0AC08}" destId="{E23A13C7-F674-4E3E-BC03-54477BA6D947}" srcOrd="12" destOrd="0" presId="urn:microsoft.com/office/officeart/2005/8/layout/radial6"/>
    <dgm:cxn modelId="{6978889F-130A-4C6D-BD9B-9AD71B637308}" type="presParOf" srcId="{849730C0-D619-47D8-BF37-88BCEEC0AC08}" destId="{54049317-CF9F-4CF4-B2A2-2BF6C8CA9E5A}" srcOrd="13" destOrd="0" presId="urn:microsoft.com/office/officeart/2005/8/layout/radial6"/>
    <dgm:cxn modelId="{98E8B3CE-4B27-4AF0-A640-97FD425C5463}" type="presParOf" srcId="{849730C0-D619-47D8-BF37-88BCEEC0AC08}" destId="{04B844E0-6D96-4E71-9929-A6C89136E377}" srcOrd="14" destOrd="0" presId="urn:microsoft.com/office/officeart/2005/8/layout/radial6"/>
    <dgm:cxn modelId="{B36B8419-D3C0-4673-9568-80F5EFB65E36}" type="presParOf" srcId="{849730C0-D619-47D8-BF37-88BCEEC0AC08}" destId="{0BD8E0B3-D0BF-422D-979E-BBFF697356C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3AFD3A-CA40-44A6-AEA3-B5E05DAD532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9EFFBFD-2B3A-47B5-9CB3-7D0036FBC8BF}">
      <dgm:prSet phldrT="[Texto]" custT="1"/>
      <dgm:spPr>
        <a:gradFill flip="none" rotWithShape="1">
          <a:gsLst>
            <a:gs pos="17000">
              <a:schemeClr val="accent1">
                <a:lumMod val="40000"/>
                <a:lumOff val="60000"/>
              </a:schemeClr>
            </a:gs>
            <a:gs pos="69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s-AR" sz="2400" dirty="0"/>
            <a:t>redes adaptativas complejas</a:t>
          </a:r>
        </a:p>
      </dgm:t>
    </dgm:pt>
    <dgm:pt modelId="{171566B9-A516-431C-A388-3D3F4ED0F3CB}" type="parTrans" cxnId="{67C426E0-56FF-4CC7-B0C1-83992166F2F9}">
      <dgm:prSet/>
      <dgm:spPr/>
      <dgm:t>
        <a:bodyPr/>
        <a:lstStyle/>
        <a:p>
          <a:endParaRPr lang="es-AR"/>
        </a:p>
      </dgm:t>
    </dgm:pt>
    <dgm:pt modelId="{7ECCA97F-7150-4D1E-8ED2-5C5CD5545054}" type="sibTrans" cxnId="{67C426E0-56FF-4CC7-B0C1-83992166F2F9}">
      <dgm:prSet/>
      <dgm:spPr/>
      <dgm:t>
        <a:bodyPr/>
        <a:lstStyle/>
        <a:p>
          <a:endParaRPr lang="es-AR"/>
        </a:p>
      </dgm:t>
    </dgm:pt>
    <dgm:pt modelId="{9B31EC23-75C6-4FD4-AB23-BC7F04D0558C}">
      <dgm:prSet custT="1"/>
      <dgm:spPr>
        <a:gradFill flip="none" rotWithShape="1">
          <a:gsLst>
            <a:gs pos="18000">
              <a:schemeClr val="accent1">
                <a:lumMod val="67000"/>
              </a:schemeClr>
            </a:gs>
            <a:gs pos="39000">
              <a:schemeClr val="accent1">
                <a:lumMod val="97000"/>
                <a:lumOff val="3000"/>
              </a:schemeClr>
            </a:gs>
            <a:gs pos="91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s-ES" sz="2400" dirty="0"/>
            <a:t>distintos niveles y elementos interconectados.</a:t>
          </a:r>
          <a:endParaRPr lang="es-AR" sz="2400" dirty="0"/>
        </a:p>
      </dgm:t>
    </dgm:pt>
    <dgm:pt modelId="{034C0F73-678B-4B01-BB49-4F9212C4D432}" type="parTrans" cxnId="{659B259F-96D2-4C3C-B56E-27A3BCBC9648}">
      <dgm:prSet/>
      <dgm:spPr/>
      <dgm:t>
        <a:bodyPr/>
        <a:lstStyle/>
        <a:p>
          <a:endParaRPr lang="es-AR"/>
        </a:p>
      </dgm:t>
    </dgm:pt>
    <dgm:pt modelId="{66A7EBA0-A8F8-4D95-87A4-FD1BA346687C}" type="sibTrans" cxnId="{659B259F-96D2-4C3C-B56E-27A3BCBC9648}">
      <dgm:prSet/>
      <dgm:spPr/>
      <dgm:t>
        <a:bodyPr/>
        <a:lstStyle/>
        <a:p>
          <a:endParaRPr lang="es-AR"/>
        </a:p>
      </dgm:t>
    </dgm:pt>
    <dgm:pt modelId="{C5F785C0-0D61-4116-8C4C-068C9894A206}" type="pres">
      <dgm:prSet presAssocID="{1A3AFD3A-CA40-44A6-AEA3-B5E05DAD532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C75E8FD-BAD0-4284-A0AD-E91F3F0ADC91}" type="pres">
      <dgm:prSet presAssocID="{39EFFBFD-2B3A-47B5-9CB3-7D0036FBC8BF}" presName="gear1" presStyleLbl="node1" presStyleIdx="0" presStyleCnt="2" custScaleX="127613" custLinFactX="-29924" custLinFactNeighborX="-100000" custLinFactNeighborY="-35918">
        <dgm:presLayoutVars>
          <dgm:chMax val="1"/>
          <dgm:bulletEnabled val="1"/>
        </dgm:presLayoutVars>
      </dgm:prSet>
      <dgm:spPr/>
    </dgm:pt>
    <dgm:pt modelId="{752386E9-95A6-402B-A995-E362DB90AC6D}" type="pres">
      <dgm:prSet presAssocID="{39EFFBFD-2B3A-47B5-9CB3-7D0036FBC8BF}" presName="gear1srcNode" presStyleLbl="node1" presStyleIdx="0" presStyleCnt="2"/>
      <dgm:spPr/>
    </dgm:pt>
    <dgm:pt modelId="{D91A8ADB-396A-45D9-BBF4-593F310D20AA}" type="pres">
      <dgm:prSet presAssocID="{39EFFBFD-2B3A-47B5-9CB3-7D0036FBC8BF}" presName="gear1dstNode" presStyleLbl="node1" presStyleIdx="0" presStyleCnt="2"/>
      <dgm:spPr/>
    </dgm:pt>
    <dgm:pt modelId="{560CFBF5-BFD3-4CF0-831A-FEEC67CF698B}" type="pres">
      <dgm:prSet presAssocID="{9B31EC23-75C6-4FD4-AB23-BC7F04D0558C}" presName="gear2" presStyleLbl="node1" presStyleIdx="1" presStyleCnt="2" custScaleX="223605" custScaleY="129085" custLinFactNeighborX="95293" custLinFactNeighborY="53203">
        <dgm:presLayoutVars>
          <dgm:chMax val="1"/>
          <dgm:bulletEnabled val="1"/>
        </dgm:presLayoutVars>
      </dgm:prSet>
      <dgm:spPr/>
    </dgm:pt>
    <dgm:pt modelId="{D7E8CC07-2BB0-4F3B-B742-CCC1ECF4E914}" type="pres">
      <dgm:prSet presAssocID="{9B31EC23-75C6-4FD4-AB23-BC7F04D0558C}" presName="gear2srcNode" presStyleLbl="node1" presStyleIdx="1" presStyleCnt="2"/>
      <dgm:spPr/>
    </dgm:pt>
    <dgm:pt modelId="{3C885769-4806-4E56-8D15-667AAB086797}" type="pres">
      <dgm:prSet presAssocID="{9B31EC23-75C6-4FD4-AB23-BC7F04D0558C}" presName="gear2dstNode" presStyleLbl="node1" presStyleIdx="1" presStyleCnt="2"/>
      <dgm:spPr/>
    </dgm:pt>
    <dgm:pt modelId="{E4A75C7B-F8D7-468F-8934-77E9F91C0615}" type="pres">
      <dgm:prSet presAssocID="{7ECCA97F-7150-4D1E-8ED2-5C5CD5545054}" presName="connector1" presStyleLbl="sibTrans2D1" presStyleIdx="0" presStyleCnt="2" custAng="19092111" custScaleY="78438" custLinFactNeighborX="-71270" custLinFactNeighborY="-37219"/>
      <dgm:spPr/>
    </dgm:pt>
    <dgm:pt modelId="{BC7600DF-E008-42DA-B205-B47E22FC386D}" type="pres">
      <dgm:prSet presAssocID="{66A7EBA0-A8F8-4D95-87A4-FD1BA346687C}" presName="connector2" presStyleLbl="sibTrans2D1" presStyleIdx="1" presStyleCnt="2" custAng="17517472" custLinFactNeighborX="-12044" custLinFactNeighborY="54581"/>
      <dgm:spPr/>
    </dgm:pt>
  </dgm:ptLst>
  <dgm:cxnLst>
    <dgm:cxn modelId="{CDD8B612-489A-4987-855F-B74D2C34F558}" type="presOf" srcId="{66A7EBA0-A8F8-4D95-87A4-FD1BA346687C}" destId="{BC7600DF-E008-42DA-B205-B47E22FC386D}" srcOrd="0" destOrd="0" presId="urn:microsoft.com/office/officeart/2005/8/layout/gear1"/>
    <dgm:cxn modelId="{4DA89618-406E-4D7A-B6D5-6EDBE6D84FC6}" type="presOf" srcId="{39EFFBFD-2B3A-47B5-9CB3-7D0036FBC8BF}" destId="{CC75E8FD-BAD0-4284-A0AD-E91F3F0ADC91}" srcOrd="0" destOrd="0" presId="urn:microsoft.com/office/officeart/2005/8/layout/gear1"/>
    <dgm:cxn modelId="{2A765F1F-CC17-4B4B-90F2-BE515EAFBA42}" type="presOf" srcId="{9B31EC23-75C6-4FD4-AB23-BC7F04D0558C}" destId="{3C885769-4806-4E56-8D15-667AAB086797}" srcOrd="2" destOrd="0" presId="urn:microsoft.com/office/officeart/2005/8/layout/gear1"/>
    <dgm:cxn modelId="{F0A3C442-144C-40E8-A0A4-3ED3746BD169}" type="presOf" srcId="{7ECCA97F-7150-4D1E-8ED2-5C5CD5545054}" destId="{E4A75C7B-F8D7-468F-8934-77E9F91C0615}" srcOrd="0" destOrd="0" presId="urn:microsoft.com/office/officeart/2005/8/layout/gear1"/>
    <dgm:cxn modelId="{7F3EB174-13DD-4D83-882E-78B10A2193C9}" type="presOf" srcId="{9B31EC23-75C6-4FD4-AB23-BC7F04D0558C}" destId="{D7E8CC07-2BB0-4F3B-B742-CCC1ECF4E914}" srcOrd="1" destOrd="0" presId="urn:microsoft.com/office/officeart/2005/8/layout/gear1"/>
    <dgm:cxn modelId="{62D89E90-0B9F-417E-81C7-AC8F092E1D88}" type="presOf" srcId="{1A3AFD3A-CA40-44A6-AEA3-B5E05DAD5329}" destId="{C5F785C0-0D61-4116-8C4C-068C9894A206}" srcOrd="0" destOrd="0" presId="urn:microsoft.com/office/officeart/2005/8/layout/gear1"/>
    <dgm:cxn modelId="{659B259F-96D2-4C3C-B56E-27A3BCBC9648}" srcId="{1A3AFD3A-CA40-44A6-AEA3-B5E05DAD5329}" destId="{9B31EC23-75C6-4FD4-AB23-BC7F04D0558C}" srcOrd="1" destOrd="0" parTransId="{034C0F73-678B-4B01-BB49-4F9212C4D432}" sibTransId="{66A7EBA0-A8F8-4D95-87A4-FD1BA346687C}"/>
    <dgm:cxn modelId="{1B9F27DB-D158-4440-8163-4EA2DC2EA377}" type="presOf" srcId="{39EFFBFD-2B3A-47B5-9CB3-7D0036FBC8BF}" destId="{752386E9-95A6-402B-A995-E362DB90AC6D}" srcOrd="1" destOrd="0" presId="urn:microsoft.com/office/officeart/2005/8/layout/gear1"/>
    <dgm:cxn modelId="{67C426E0-56FF-4CC7-B0C1-83992166F2F9}" srcId="{1A3AFD3A-CA40-44A6-AEA3-B5E05DAD5329}" destId="{39EFFBFD-2B3A-47B5-9CB3-7D0036FBC8BF}" srcOrd="0" destOrd="0" parTransId="{171566B9-A516-431C-A388-3D3F4ED0F3CB}" sibTransId="{7ECCA97F-7150-4D1E-8ED2-5C5CD5545054}"/>
    <dgm:cxn modelId="{ACD492F6-0ADC-47F8-AE40-16BFE69C7B6F}" type="presOf" srcId="{39EFFBFD-2B3A-47B5-9CB3-7D0036FBC8BF}" destId="{D91A8ADB-396A-45D9-BBF4-593F310D20AA}" srcOrd="2" destOrd="0" presId="urn:microsoft.com/office/officeart/2005/8/layout/gear1"/>
    <dgm:cxn modelId="{C29566FA-C979-4D7B-9C25-CD53DB43F21A}" type="presOf" srcId="{9B31EC23-75C6-4FD4-AB23-BC7F04D0558C}" destId="{560CFBF5-BFD3-4CF0-831A-FEEC67CF698B}" srcOrd="0" destOrd="0" presId="urn:microsoft.com/office/officeart/2005/8/layout/gear1"/>
    <dgm:cxn modelId="{23D320FC-0D4E-4827-96E3-0A9FAB53BE65}" type="presParOf" srcId="{C5F785C0-0D61-4116-8C4C-068C9894A206}" destId="{CC75E8FD-BAD0-4284-A0AD-E91F3F0ADC91}" srcOrd="0" destOrd="0" presId="urn:microsoft.com/office/officeart/2005/8/layout/gear1"/>
    <dgm:cxn modelId="{9E91A98E-367F-40F5-B7DE-47A889ACE9B5}" type="presParOf" srcId="{C5F785C0-0D61-4116-8C4C-068C9894A206}" destId="{752386E9-95A6-402B-A995-E362DB90AC6D}" srcOrd="1" destOrd="0" presId="urn:microsoft.com/office/officeart/2005/8/layout/gear1"/>
    <dgm:cxn modelId="{5F64C17D-4E71-4D90-9437-72EE463490EB}" type="presParOf" srcId="{C5F785C0-0D61-4116-8C4C-068C9894A206}" destId="{D91A8ADB-396A-45D9-BBF4-593F310D20AA}" srcOrd="2" destOrd="0" presId="urn:microsoft.com/office/officeart/2005/8/layout/gear1"/>
    <dgm:cxn modelId="{35F639D3-130B-4108-AFEA-443F423ACE4B}" type="presParOf" srcId="{C5F785C0-0D61-4116-8C4C-068C9894A206}" destId="{560CFBF5-BFD3-4CF0-831A-FEEC67CF698B}" srcOrd="3" destOrd="0" presId="urn:microsoft.com/office/officeart/2005/8/layout/gear1"/>
    <dgm:cxn modelId="{63F50976-3F13-4AEA-BC4C-5DA6C56AF44B}" type="presParOf" srcId="{C5F785C0-0D61-4116-8C4C-068C9894A206}" destId="{D7E8CC07-2BB0-4F3B-B742-CCC1ECF4E914}" srcOrd="4" destOrd="0" presId="urn:microsoft.com/office/officeart/2005/8/layout/gear1"/>
    <dgm:cxn modelId="{02051DB4-C4E1-4E41-87CD-A5B49D3FF112}" type="presParOf" srcId="{C5F785C0-0D61-4116-8C4C-068C9894A206}" destId="{3C885769-4806-4E56-8D15-667AAB086797}" srcOrd="5" destOrd="0" presId="urn:microsoft.com/office/officeart/2005/8/layout/gear1"/>
    <dgm:cxn modelId="{975C5318-6DA8-4099-B474-B09A01FF957B}" type="presParOf" srcId="{C5F785C0-0D61-4116-8C4C-068C9894A206}" destId="{E4A75C7B-F8D7-468F-8934-77E9F91C0615}" srcOrd="6" destOrd="0" presId="urn:microsoft.com/office/officeart/2005/8/layout/gear1"/>
    <dgm:cxn modelId="{BD496136-A7EB-485C-B30E-D637634892C9}" type="presParOf" srcId="{C5F785C0-0D61-4116-8C4C-068C9894A206}" destId="{BC7600DF-E008-42DA-B205-B47E22FC386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CB6E45-B9B7-4DA2-9B9B-07E369E99156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3931A0F-6D75-4380-AF05-E7F2F2F8A116}">
      <dgm:prSet phldrT="[Texto]" custT="1"/>
      <dgm:spPr/>
      <dgm:t>
        <a:bodyPr/>
        <a:lstStyle/>
        <a:p>
          <a:r>
            <a:rPr lang="es-ES" sz="2400" dirty="0"/>
            <a:t>Enfermedades no transmisibles </a:t>
          </a:r>
          <a:endParaRPr lang="es-AR" sz="2400" dirty="0"/>
        </a:p>
      </dgm:t>
    </dgm:pt>
    <dgm:pt modelId="{AD0B4C11-F6E1-43B4-81FD-A15C8BE1052E}" type="parTrans" cxnId="{E3DD0E0B-F50A-4B3A-9856-3FB14D45BBAB}">
      <dgm:prSet/>
      <dgm:spPr/>
      <dgm:t>
        <a:bodyPr/>
        <a:lstStyle/>
        <a:p>
          <a:endParaRPr lang="es-AR"/>
        </a:p>
      </dgm:t>
    </dgm:pt>
    <dgm:pt modelId="{5D2257BF-F05F-41B6-A2A9-E0B16BC8CCCA}" type="sibTrans" cxnId="{E3DD0E0B-F50A-4B3A-9856-3FB14D45BBAB}">
      <dgm:prSet/>
      <dgm:spPr/>
      <dgm:t>
        <a:bodyPr/>
        <a:lstStyle/>
        <a:p>
          <a:endParaRPr lang="es-AR"/>
        </a:p>
      </dgm:t>
    </dgm:pt>
    <dgm:pt modelId="{8DAB85A6-A4ED-43EF-9906-D37E76435432}">
      <dgm:prSet phldrT="[Texto]"/>
      <dgm:spPr/>
      <dgm:t>
        <a:bodyPr/>
        <a:lstStyle/>
        <a:p>
          <a:r>
            <a:rPr lang="es-ES" dirty="0"/>
            <a:t>Resistencia a los antibióticos</a:t>
          </a:r>
          <a:endParaRPr lang="es-AR" dirty="0"/>
        </a:p>
      </dgm:t>
    </dgm:pt>
    <dgm:pt modelId="{BDD887A4-5DE9-4EBE-856F-BEE2B6B92590}" type="parTrans" cxnId="{9810E4C6-8BBD-44DB-A27F-5CFAD5440858}">
      <dgm:prSet/>
      <dgm:spPr/>
      <dgm:t>
        <a:bodyPr/>
        <a:lstStyle/>
        <a:p>
          <a:endParaRPr lang="es-AR"/>
        </a:p>
      </dgm:t>
    </dgm:pt>
    <dgm:pt modelId="{D10E0756-A9EF-4107-8CCA-7F3AF2FA8951}" type="sibTrans" cxnId="{9810E4C6-8BBD-44DB-A27F-5CFAD5440858}">
      <dgm:prSet/>
      <dgm:spPr/>
      <dgm:t>
        <a:bodyPr/>
        <a:lstStyle/>
        <a:p>
          <a:endParaRPr lang="es-AR"/>
        </a:p>
      </dgm:t>
    </dgm:pt>
    <dgm:pt modelId="{3BCE0117-7788-4FD4-B1C4-24DC5B5B797D}">
      <dgm:prSet phldrT="[Texto]"/>
      <dgm:spPr/>
      <dgm:t>
        <a:bodyPr/>
        <a:lstStyle/>
        <a:p>
          <a:r>
            <a:rPr lang="es-ES" dirty="0"/>
            <a:t>Salud mental</a:t>
          </a:r>
          <a:endParaRPr lang="es-AR" dirty="0"/>
        </a:p>
      </dgm:t>
    </dgm:pt>
    <dgm:pt modelId="{CB533012-FEE1-4F75-8704-66A36E82AB89}" type="parTrans" cxnId="{EF63BB0B-A792-4D72-ABF1-50EDCDC9DE48}">
      <dgm:prSet/>
      <dgm:spPr/>
      <dgm:t>
        <a:bodyPr/>
        <a:lstStyle/>
        <a:p>
          <a:endParaRPr lang="es-AR"/>
        </a:p>
      </dgm:t>
    </dgm:pt>
    <dgm:pt modelId="{E031E207-60A6-4769-BDDF-E60BA8B9B9D3}" type="sibTrans" cxnId="{EF63BB0B-A792-4D72-ABF1-50EDCDC9DE48}">
      <dgm:prSet/>
      <dgm:spPr/>
      <dgm:t>
        <a:bodyPr/>
        <a:lstStyle/>
        <a:p>
          <a:endParaRPr lang="es-AR"/>
        </a:p>
      </dgm:t>
    </dgm:pt>
    <dgm:pt modelId="{92E8D491-20E3-42B8-BA1F-3FC0B2C2E0D7}" type="pres">
      <dgm:prSet presAssocID="{C6CB6E45-B9B7-4DA2-9B9B-07E369E99156}" presName="Name0" presStyleCnt="0">
        <dgm:presLayoutVars>
          <dgm:dir/>
          <dgm:resizeHandles val="exact"/>
        </dgm:presLayoutVars>
      </dgm:prSet>
      <dgm:spPr/>
    </dgm:pt>
    <dgm:pt modelId="{0146BBF5-914E-4E3C-A944-C68D6DEF8100}" type="pres">
      <dgm:prSet presAssocID="{F3931A0F-6D75-4380-AF05-E7F2F2F8A116}" presName="composite" presStyleCnt="0"/>
      <dgm:spPr/>
    </dgm:pt>
    <dgm:pt modelId="{9B461AB0-BCD3-46CA-B272-924FDAC2ECD8}" type="pres">
      <dgm:prSet presAssocID="{F3931A0F-6D75-4380-AF05-E7F2F2F8A116}" presName="rect1" presStyleLbl="trAlignAcc1" presStyleIdx="0" presStyleCnt="3" custScaleX="81728" custScaleY="40006" custLinFactNeighborX="17287" custLinFactNeighborY="-19993">
        <dgm:presLayoutVars>
          <dgm:bulletEnabled val="1"/>
        </dgm:presLayoutVars>
      </dgm:prSet>
      <dgm:spPr/>
    </dgm:pt>
    <dgm:pt modelId="{7964F6CE-6693-4EDE-9C0A-C76DD4863713}" type="pres">
      <dgm:prSet presAssocID="{F3931A0F-6D75-4380-AF05-E7F2F2F8A116}" presName="rect2" presStyleLbl="fgImgPlace1" presStyleIdx="0" presStyleCnt="3" custScaleX="72429" custScaleY="46038" custLinFactX="30003" custLinFactNeighborX="100000" custLinFactNeighborY="-676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razón con pulso con relleno sólido"/>
        </a:ext>
      </dgm:extLst>
    </dgm:pt>
    <dgm:pt modelId="{A2444291-663E-485D-8E90-654839F8E596}" type="pres">
      <dgm:prSet presAssocID="{5D2257BF-F05F-41B6-A2A9-E0B16BC8CCCA}" presName="sibTrans" presStyleCnt="0"/>
      <dgm:spPr/>
    </dgm:pt>
    <dgm:pt modelId="{FD360152-FC52-443A-9D70-D84F4C1BA808}" type="pres">
      <dgm:prSet presAssocID="{8DAB85A6-A4ED-43EF-9906-D37E76435432}" presName="composite" presStyleCnt="0"/>
      <dgm:spPr/>
    </dgm:pt>
    <dgm:pt modelId="{E0B14134-825B-4EF4-9176-6FC49801E18A}" type="pres">
      <dgm:prSet presAssocID="{8DAB85A6-A4ED-43EF-9906-D37E76435432}" presName="rect1" presStyleLbl="trAlignAcc1" presStyleIdx="1" presStyleCnt="3" custScaleX="43174" custScaleY="42923" custLinFactNeighborX="-40633" custLinFactNeighborY="-24498">
        <dgm:presLayoutVars>
          <dgm:bulletEnabled val="1"/>
        </dgm:presLayoutVars>
      </dgm:prSet>
      <dgm:spPr/>
    </dgm:pt>
    <dgm:pt modelId="{3D5EBB9D-4DB1-4C43-9BB4-E4D452BE1EBD}" type="pres">
      <dgm:prSet presAssocID="{8DAB85A6-A4ED-43EF-9906-D37E76435432}" presName="rect2" presStyleLbl="fgImgPlace1" presStyleIdx="1" presStyleCnt="3" custScaleX="56723" custScaleY="32955" custLinFactNeighborX="-42560" custLinFactNeighborY="-1279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edicina con relleno sólido"/>
        </a:ext>
      </dgm:extLst>
    </dgm:pt>
    <dgm:pt modelId="{01A706B2-BEC2-4EF3-B72B-85ABAD937BD8}" type="pres">
      <dgm:prSet presAssocID="{D10E0756-A9EF-4107-8CCA-7F3AF2FA8951}" presName="sibTrans" presStyleCnt="0"/>
      <dgm:spPr/>
    </dgm:pt>
    <dgm:pt modelId="{9A5B4B82-CEB1-4704-840F-7D5E0A5B62CB}" type="pres">
      <dgm:prSet presAssocID="{3BCE0117-7788-4FD4-B1C4-24DC5B5B797D}" presName="composite" presStyleCnt="0"/>
      <dgm:spPr/>
    </dgm:pt>
    <dgm:pt modelId="{442A1504-6138-4AD4-848F-47B0452EF99D}" type="pres">
      <dgm:prSet presAssocID="{3BCE0117-7788-4FD4-B1C4-24DC5B5B797D}" presName="rect1" presStyleLbl="trAlignAcc1" presStyleIdx="2" presStyleCnt="3" custScaleX="46923" custScaleY="33793" custLinFactNeighborX="-31108" custLinFactNeighborY="-23007">
        <dgm:presLayoutVars>
          <dgm:bulletEnabled val="1"/>
        </dgm:presLayoutVars>
      </dgm:prSet>
      <dgm:spPr/>
    </dgm:pt>
    <dgm:pt modelId="{E9C05598-7CA5-46AA-9836-676AE682194A}" type="pres">
      <dgm:prSet presAssocID="{3BCE0117-7788-4FD4-B1C4-24DC5B5B797D}" presName="rect2" presStyleLbl="fgImgPlace1" presStyleIdx="2" presStyleCnt="3" custScaleX="43693" custScaleY="36660" custLinFactNeighborX="-10310" custLinFactNeighborY="-820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erebro en la cabeza con relleno sólido"/>
        </a:ext>
      </dgm:extLst>
    </dgm:pt>
  </dgm:ptLst>
  <dgm:cxnLst>
    <dgm:cxn modelId="{8BDB4401-345E-4397-AA5F-53643329368E}" type="presOf" srcId="{3BCE0117-7788-4FD4-B1C4-24DC5B5B797D}" destId="{442A1504-6138-4AD4-848F-47B0452EF99D}" srcOrd="0" destOrd="0" presId="urn:microsoft.com/office/officeart/2008/layout/PictureStrips"/>
    <dgm:cxn modelId="{E3DD0E0B-F50A-4B3A-9856-3FB14D45BBAB}" srcId="{C6CB6E45-B9B7-4DA2-9B9B-07E369E99156}" destId="{F3931A0F-6D75-4380-AF05-E7F2F2F8A116}" srcOrd="0" destOrd="0" parTransId="{AD0B4C11-F6E1-43B4-81FD-A15C8BE1052E}" sibTransId="{5D2257BF-F05F-41B6-A2A9-E0B16BC8CCCA}"/>
    <dgm:cxn modelId="{EF63BB0B-A792-4D72-ABF1-50EDCDC9DE48}" srcId="{C6CB6E45-B9B7-4DA2-9B9B-07E369E99156}" destId="{3BCE0117-7788-4FD4-B1C4-24DC5B5B797D}" srcOrd="2" destOrd="0" parTransId="{CB533012-FEE1-4F75-8704-66A36E82AB89}" sibTransId="{E031E207-60A6-4769-BDDF-E60BA8B9B9D3}"/>
    <dgm:cxn modelId="{91D51CA1-239E-41C8-9947-C8323AC6FB1D}" type="presOf" srcId="{8DAB85A6-A4ED-43EF-9906-D37E76435432}" destId="{E0B14134-825B-4EF4-9176-6FC49801E18A}" srcOrd="0" destOrd="0" presId="urn:microsoft.com/office/officeart/2008/layout/PictureStrips"/>
    <dgm:cxn modelId="{1A3336BB-7761-4F2E-8080-B3668F674722}" type="presOf" srcId="{C6CB6E45-B9B7-4DA2-9B9B-07E369E99156}" destId="{92E8D491-20E3-42B8-BA1F-3FC0B2C2E0D7}" srcOrd="0" destOrd="0" presId="urn:microsoft.com/office/officeart/2008/layout/PictureStrips"/>
    <dgm:cxn modelId="{58A6A8BD-317C-4A07-A8B4-BD6AAB4BC9C7}" type="presOf" srcId="{F3931A0F-6D75-4380-AF05-E7F2F2F8A116}" destId="{9B461AB0-BCD3-46CA-B272-924FDAC2ECD8}" srcOrd="0" destOrd="0" presId="urn:microsoft.com/office/officeart/2008/layout/PictureStrips"/>
    <dgm:cxn modelId="{9810E4C6-8BBD-44DB-A27F-5CFAD5440858}" srcId="{C6CB6E45-B9B7-4DA2-9B9B-07E369E99156}" destId="{8DAB85A6-A4ED-43EF-9906-D37E76435432}" srcOrd="1" destOrd="0" parTransId="{BDD887A4-5DE9-4EBE-856F-BEE2B6B92590}" sibTransId="{D10E0756-A9EF-4107-8CCA-7F3AF2FA8951}"/>
    <dgm:cxn modelId="{60CEB151-78FF-450A-96A9-C773D0F5DA50}" type="presParOf" srcId="{92E8D491-20E3-42B8-BA1F-3FC0B2C2E0D7}" destId="{0146BBF5-914E-4E3C-A944-C68D6DEF8100}" srcOrd="0" destOrd="0" presId="urn:microsoft.com/office/officeart/2008/layout/PictureStrips"/>
    <dgm:cxn modelId="{00CCF45D-0B2E-4965-808E-F7F6C2942035}" type="presParOf" srcId="{0146BBF5-914E-4E3C-A944-C68D6DEF8100}" destId="{9B461AB0-BCD3-46CA-B272-924FDAC2ECD8}" srcOrd="0" destOrd="0" presId="urn:microsoft.com/office/officeart/2008/layout/PictureStrips"/>
    <dgm:cxn modelId="{B6EE01A4-7554-4672-9261-58A676A4A0E3}" type="presParOf" srcId="{0146BBF5-914E-4E3C-A944-C68D6DEF8100}" destId="{7964F6CE-6693-4EDE-9C0A-C76DD4863713}" srcOrd="1" destOrd="0" presId="urn:microsoft.com/office/officeart/2008/layout/PictureStrips"/>
    <dgm:cxn modelId="{22A2F07A-0AF9-45F2-BCC7-0B31EAC13FBA}" type="presParOf" srcId="{92E8D491-20E3-42B8-BA1F-3FC0B2C2E0D7}" destId="{A2444291-663E-485D-8E90-654839F8E596}" srcOrd="1" destOrd="0" presId="urn:microsoft.com/office/officeart/2008/layout/PictureStrips"/>
    <dgm:cxn modelId="{D7D1836B-C41B-45BB-BE32-09BA331A7E47}" type="presParOf" srcId="{92E8D491-20E3-42B8-BA1F-3FC0B2C2E0D7}" destId="{FD360152-FC52-443A-9D70-D84F4C1BA808}" srcOrd="2" destOrd="0" presId="urn:microsoft.com/office/officeart/2008/layout/PictureStrips"/>
    <dgm:cxn modelId="{4A10BBE1-97CE-4CCC-B5B8-5CCD4EB3FE9E}" type="presParOf" srcId="{FD360152-FC52-443A-9D70-D84F4C1BA808}" destId="{E0B14134-825B-4EF4-9176-6FC49801E18A}" srcOrd="0" destOrd="0" presId="urn:microsoft.com/office/officeart/2008/layout/PictureStrips"/>
    <dgm:cxn modelId="{B4BF782B-CD01-47B6-99A6-E7528D966DF5}" type="presParOf" srcId="{FD360152-FC52-443A-9D70-D84F4C1BA808}" destId="{3D5EBB9D-4DB1-4C43-9BB4-E4D452BE1EBD}" srcOrd="1" destOrd="0" presId="urn:microsoft.com/office/officeart/2008/layout/PictureStrips"/>
    <dgm:cxn modelId="{87FFEF6C-1C45-4654-A4E4-B2F9DB15F01B}" type="presParOf" srcId="{92E8D491-20E3-42B8-BA1F-3FC0B2C2E0D7}" destId="{01A706B2-BEC2-4EF3-B72B-85ABAD937BD8}" srcOrd="3" destOrd="0" presId="urn:microsoft.com/office/officeart/2008/layout/PictureStrips"/>
    <dgm:cxn modelId="{87A2CC89-E0E9-4BB7-84A7-4630C8E02A44}" type="presParOf" srcId="{92E8D491-20E3-42B8-BA1F-3FC0B2C2E0D7}" destId="{9A5B4B82-CEB1-4704-840F-7D5E0A5B62CB}" srcOrd="4" destOrd="0" presId="urn:microsoft.com/office/officeart/2008/layout/PictureStrips"/>
    <dgm:cxn modelId="{3938177B-796A-4F09-9616-36AD8F4E692F}" type="presParOf" srcId="{9A5B4B82-CEB1-4704-840F-7D5E0A5B62CB}" destId="{442A1504-6138-4AD4-848F-47B0452EF99D}" srcOrd="0" destOrd="0" presId="urn:microsoft.com/office/officeart/2008/layout/PictureStrips"/>
    <dgm:cxn modelId="{C6B0DD5C-D94E-4EDB-90CA-2AAF901454AF}" type="presParOf" srcId="{9A5B4B82-CEB1-4704-840F-7D5E0A5B62CB}" destId="{E9C05598-7CA5-46AA-9836-676AE682194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A583C0-9E49-4BE0-B3B2-1EA9A6DF002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F9380F8-CA59-4735-81F3-7BE4986F683A}">
      <dgm:prSet phldrT="[Texto]"/>
      <dgm:spPr>
        <a:gradFill flip="none" rotWithShape="1">
          <a:gsLst>
            <a:gs pos="14140">
              <a:srgbClr val="E8F8DE"/>
            </a:gs>
            <a:gs pos="41588">
              <a:srgbClr val="CEF0B7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s-AR" dirty="0">
            <a:solidFill>
              <a:schemeClr val="tx1"/>
            </a:solidFill>
          </a:endParaRPr>
        </a:p>
      </dgm:t>
    </dgm:pt>
    <dgm:pt modelId="{115D187E-0DA3-41EB-9972-BEF0160F81EB}" type="parTrans" cxnId="{F68B2C4D-61E8-4BBC-B2E7-C7EC382A81D8}">
      <dgm:prSet/>
      <dgm:spPr/>
      <dgm:t>
        <a:bodyPr/>
        <a:lstStyle/>
        <a:p>
          <a:endParaRPr lang="es-AR"/>
        </a:p>
      </dgm:t>
    </dgm:pt>
    <dgm:pt modelId="{E4835888-6C07-4D9C-976A-8760E775C4E4}" type="sibTrans" cxnId="{F68B2C4D-61E8-4BBC-B2E7-C7EC382A81D8}">
      <dgm:prSet/>
      <dgm:spPr/>
      <dgm:t>
        <a:bodyPr/>
        <a:lstStyle/>
        <a:p>
          <a:endParaRPr lang="es-AR"/>
        </a:p>
      </dgm:t>
    </dgm:pt>
    <dgm:pt modelId="{95CEFABC-D5E3-42DC-B326-EF0A365CC2BD}">
      <dgm:prSet phldrT="[Texto]" custT="1"/>
      <dgm:spPr/>
      <dgm:t>
        <a:bodyPr/>
        <a:lstStyle/>
        <a:p>
          <a:r>
            <a:rPr lang="es-ES" sz="2000" dirty="0"/>
            <a:t>La calidad como un asunto </a:t>
          </a:r>
          <a:r>
            <a:rPr lang="es-AR" sz="2000" dirty="0"/>
            <a:t>estratégico; la calidad como un imperativo ético</a:t>
          </a:r>
        </a:p>
      </dgm:t>
    </dgm:pt>
    <dgm:pt modelId="{CDEC63A2-C169-4F3C-96F2-77267198EB2E}" type="parTrans" cxnId="{D6D1CC25-41D0-4FF7-8216-B857364B44E2}">
      <dgm:prSet/>
      <dgm:spPr/>
      <dgm:t>
        <a:bodyPr/>
        <a:lstStyle/>
        <a:p>
          <a:endParaRPr lang="es-AR"/>
        </a:p>
      </dgm:t>
    </dgm:pt>
    <dgm:pt modelId="{574BE288-5088-492C-B24E-4849FCDABE73}" type="sibTrans" cxnId="{D6D1CC25-41D0-4FF7-8216-B857364B44E2}">
      <dgm:prSet/>
      <dgm:spPr/>
      <dgm:t>
        <a:bodyPr/>
        <a:lstStyle/>
        <a:p>
          <a:endParaRPr lang="es-AR"/>
        </a:p>
      </dgm:t>
    </dgm:pt>
    <dgm:pt modelId="{C2F17A8D-CC9C-4866-B846-322DB62098BE}">
      <dgm:prSet phldrT="[Texto]"/>
      <dgm:spPr>
        <a:gradFill rotWithShape="0">
          <a:gsLst>
            <a:gs pos="14140">
              <a:srgbClr val="E8F8DE"/>
            </a:gs>
            <a:gs pos="41588">
              <a:srgbClr val="CEF0B7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s-AR" dirty="0">
            <a:solidFill>
              <a:schemeClr val="tx1"/>
            </a:solidFill>
          </a:endParaRPr>
        </a:p>
      </dgm:t>
    </dgm:pt>
    <dgm:pt modelId="{D9C2DAFA-182E-4E9D-9F62-FB0A651C9EA8}" type="parTrans" cxnId="{EFE100F7-A145-46DB-9D0F-B73E300944A1}">
      <dgm:prSet/>
      <dgm:spPr/>
      <dgm:t>
        <a:bodyPr/>
        <a:lstStyle/>
        <a:p>
          <a:endParaRPr lang="es-AR"/>
        </a:p>
      </dgm:t>
    </dgm:pt>
    <dgm:pt modelId="{B0DE1BF5-3D53-4012-ACCE-AE346B06E600}" type="sibTrans" cxnId="{EFE100F7-A145-46DB-9D0F-B73E300944A1}">
      <dgm:prSet/>
      <dgm:spPr/>
      <dgm:t>
        <a:bodyPr/>
        <a:lstStyle/>
        <a:p>
          <a:endParaRPr lang="es-AR"/>
        </a:p>
      </dgm:t>
    </dgm:pt>
    <dgm:pt modelId="{06A598AA-B779-44D6-9EF1-ED3BE4B4A8A5}">
      <dgm:prSet phldrT="[Texto]" custT="1"/>
      <dgm:spPr/>
      <dgm:t>
        <a:bodyPr/>
        <a:lstStyle/>
        <a:p>
          <a:r>
            <a:rPr lang="es-ES" sz="2000" dirty="0"/>
            <a:t>La calidad es una actitud que debe ser asumido por todas las personas de la </a:t>
          </a:r>
          <a:r>
            <a:rPr lang="es-AR" sz="2000" dirty="0"/>
            <a:t>organización.</a:t>
          </a:r>
        </a:p>
      </dgm:t>
    </dgm:pt>
    <dgm:pt modelId="{5990C94A-B5E4-4F77-88A3-BA7D99463C1F}" type="parTrans" cxnId="{D7E31C8D-F0C6-4820-96E2-115598B35237}">
      <dgm:prSet/>
      <dgm:spPr/>
      <dgm:t>
        <a:bodyPr/>
        <a:lstStyle/>
        <a:p>
          <a:endParaRPr lang="es-AR"/>
        </a:p>
      </dgm:t>
    </dgm:pt>
    <dgm:pt modelId="{DE56C8DE-C713-4413-9126-DAA265C5F4BA}" type="sibTrans" cxnId="{D7E31C8D-F0C6-4820-96E2-115598B35237}">
      <dgm:prSet/>
      <dgm:spPr/>
      <dgm:t>
        <a:bodyPr/>
        <a:lstStyle/>
        <a:p>
          <a:endParaRPr lang="es-AR"/>
        </a:p>
      </dgm:t>
    </dgm:pt>
    <dgm:pt modelId="{BC45FE8F-0A41-4173-B8CF-ADA77C8DEBF8}">
      <dgm:prSet phldrT="[Texto]"/>
      <dgm:spPr>
        <a:gradFill rotWithShape="0">
          <a:gsLst>
            <a:gs pos="14140">
              <a:srgbClr val="E8F8DE"/>
            </a:gs>
            <a:gs pos="41588">
              <a:srgbClr val="CEF0B7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s-AR" dirty="0">
            <a:solidFill>
              <a:schemeClr val="tx1"/>
            </a:solidFill>
          </a:endParaRPr>
        </a:p>
      </dgm:t>
    </dgm:pt>
    <dgm:pt modelId="{CAA27D89-61F5-4238-B060-6CB3F3FF333D}" type="parTrans" cxnId="{E7C9A23D-5CF6-458F-900F-0BA0BA3F1A7F}">
      <dgm:prSet/>
      <dgm:spPr/>
      <dgm:t>
        <a:bodyPr/>
        <a:lstStyle/>
        <a:p>
          <a:endParaRPr lang="es-AR"/>
        </a:p>
      </dgm:t>
    </dgm:pt>
    <dgm:pt modelId="{833B4FD6-F1CD-44E6-A155-3F3D11B08CE3}" type="sibTrans" cxnId="{E7C9A23D-5CF6-458F-900F-0BA0BA3F1A7F}">
      <dgm:prSet/>
      <dgm:spPr/>
      <dgm:t>
        <a:bodyPr/>
        <a:lstStyle/>
        <a:p>
          <a:endParaRPr lang="es-AR"/>
        </a:p>
      </dgm:t>
    </dgm:pt>
    <dgm:pt modelId="{B160B21D-AF62-4F4F-ABA8-98E548BEE6F4}">
      <dgm:prSet phldrT="[Texto]" custT="1"/>
      <dgm:spPr/>
      <dgm:t>
        <a:bodyPr/>
        <a:lstStyle/>
        <a:p>
          <a:r>
            <a:rPr lang="es-ES" sz="2000" dirty="0"/>
            <a:t>La calidad debe tener una </a:t>
          </a:r>
          <a:r>
            <a:rPr lang="es-AR" sz="2000" dirty="0"/>
            <a:t>planeación no es una cuestión del azar. </a:t>
          </a:r>
        </a:p>
      </dgm:t>
    </dgm:pt>
    <dgm:pt modelId="{304B91FD-1E1C-4149-9C2B-A1CB69B338E9}" type="parTrans" cxnId="{15710FCE-4C93-44D6-840E-12FC695273AD}">
      <dgm:prSet/>
      <dgm:spPr/>
      <dgm:t>
        <a:bodyPr/>
        <a:lstStyle/>
        <a:p>
          <a:endParaRPr lang="es-AR"/>
        </a:p>
      </dgm:t>
    </dgm:pt>
    <dgm:pt modelId="{287D7987-5E6B-43D1-8855-B184930C1C1A}" type="sibTrans" cxnId="{15710FCE-4C93-44D6-840E-12FC695273AD}">
      <dgm:prSet/>
      <dgm:spPr/>
      <dgm:t>
        <a:bodyPr/>
        <a:lstStyle/>
        <a:p>
          <a:endParaRPr lang="es-AR"/>
        </a:p>
      </dgm:t>
    </dgm:pt>
    <dgm:pt modelId="{49CB6D45-1DD1-467B-84DD-7C43E03E7EC2}">
      <dgm:prSet phldrT="[Texto]"/>
      <dgm:spPr>
        <a:gradFill rotWithShape="0">
          <a:gsLst>
            <a:gs pos="14140">
              <a:srgbClr val="E8F8DE"/>
            </a:gs>
            <a:gs pos="41588">
              <a:srgbClr val="CEF0B7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es-AR" dirty="0">
            <a:solidFill>
              <a:schemeClr val="tx1"/>
            </a:solidFill>
          </a:endParaRPr>
        </a:p>
      </dgm:t>
    </dgm:pt>
    <dgm:pt modelId="{5AF773A5-2316-4634-BFB4-F76E87F656A9}" type="parTrans" cxnId="{662920B5-4C49-4B54-A48E-A2E423BF4258}">
      <dgm:prSet/>
      <dgm:spPr/>
      <dgm:t>
        <a:bodyPr/>
        <a:lstStyle/>
        <a:p>
          <a:endParaRPr lang="es-AR"/>
        </a:p>
      </dgm:t>
    </dgm:pt>
    <dgm:pt modelId="{5A78352E-4242-490F-9CF9-9F7C624A2DB1}" type="sibTrans" cxnId="{662920B5-4C49-4B54-A48E-A2E423BF4258}">
      <dgm:prSet/>
      <dgm:spPr/>
      <dgm:t>
        <a:bodyPr/>
        <a:lstStyle/>
        <a:p>
          <a:endParaRPr lang="es-AR"/>
        </a:p>
      </dgm:t>
    </dgm:pt>
    <dgm:pt modelId="{3C61B475-FDD4-4204-8028-EF93BA76D986}">
      <dgm:prSet phldrT="[Texto]"/>
      <dgm:spPr/>
      <dgm:t>
        <a:bodyPr/>
        <a:lstStyle/>
        <a:p>
          <a:r>
            <a:rPr lang="es-AR" dirty="0"/>
            <a:t>El uso de herramientas </a:t>
          </a:r>
          <a:r>
            <a:rPr lang="es-ES" dirty="0"/>
            <a:t>para la gestión de calidad; </a:t>
          </a:r>
          <a:r>
            <a:rPr lang="es-AR" dirty="0"/>
            <a:t>conocer hechos y datos</a:t>
          </a:r>
        </a:p>
      </dgm:t>
    </dgm:pt>
    <dgm:pt modelId="{CA1420DC-3718-40E7-A1AC-8F03ACD783A1}" type="parTrans" cxnId="{876900D0-BA2B-4664-8C19-5F7B5A82BA5C}">
      <dgm:prSet/>
      <dgm:spPr/>
      <dgm:t>
        <a:bodyPr/>
        <a:lstStyle/>
        <a:p>
          <a:endParaRPr lang="es-AR"/>
        </a:p>
      </dgm:t>
    </dgm:pt>
    <dgm:pt modelId="{858AA894-6FB9-4B45-82AB-A481711F074A}" type="sibTrans" cxnId="{876900D0-BA2B-4664-8C19-5F7B5A82BA5C}">
      <dgm:prSet/>
      <dgm:spPr/>
      <dgm:t>
        <a:bodyPr/>
        <a:lstStyle/>
        <a:p>
          <a:endParaRPr lang="es-AR"/>
        </a:p>
      </dgm:t>
    </dgm:pt>
    <dgm:pt modelId="{FE481D60-82F8-41B3-A925-E5DD091438A1}" type="pres">
      <dgm:prSet presAssocID="{D5A583C0-9E49-4BE0-B3B2-1EA9A6DF002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015E6B1-B219-41DA-93E7-9CFFFE002D70}" type="pres">
      <dgm:prSet presAssocID="{D5A583C0-9E49-4BE0-B3B2-1EA9A6DF0028}" presName="children" presStyleCnt="0"/>
      <dgm:spPr/>
    </dgm:pt>
    <dgm:pt modelId="{23D04E7F-2F97-4DDE-8602-0633C45B2441}" type="pres">
      <dgm:prSet presAssocID="{D5A583C0-9E49-4BE0-B3B2-1EA9A6DF0028}" presName="child1group" presStyleCnt="0"/>
      <dgm:spPr/>
    </dgm:pt>
    <dgm:pt modelId="{361AD32F-CDE1-4317-9D07-EC40E051DC2D}" type="pres">
      <dgm:prSet presAssocID="{D5A583C0-9E49-4BE0-B3B2-1EA9A6DF0028}" presName="child1" presStyleLbl="bgAcc1" presStyleIdx="0" presStyleCnt="4" custScaleX="203996" custScaleY="167903" custLinFactNeighborX="-54403" custLinFactNeighborY="-2247"/>
      <dgm:spPr/>
    </dgm:pt>
    <dgm:pt modelId="{63F24564-0BA9-43FB-A7F0-FF3FFD4284E8}" type="pres">
      <dgm:prSet presAssocID="{D5A583C0-9E49-4BE0-B3B2-1EA9A6DF0028}" presName="child1Text" presStyleLbl="bgAcc1" presStyleIdx="0" presStyleCnt="4">
        <dgm:presLayoutVars>
          <dgm:bulletEnabled val="1"/>
        </dgm:presLayoutVars>
      </dgm:prSet>
      <dgm:spPr/>
    </dgm:pt>
    <dgm:pt modelId="{5AC81CEB-0FCF-41B9-B14E-BCB2DF469A31}" type="pres">
      <dgm:prSet presAssocID="{D5A583C0-9E49-4BE0-B3B2-1EA9A6DF0028}" presName="child2group" presStyleCnt="0"/>
      <dgm:spPr/>
    </dgm:pt>
    <dgm:pt modelId="{980CF8B2-0A22-45D5-8BB2-1FE152DBCD82}" type="pres">
      <dgm:prSet presAssocID="{D5A583C0-9E49-4BE0-B3B2-1EA9A6DF0028}" presName="child2" presStyleLbl="bgAcc1" presStyleIdx="1" presStyleCnt="4" custScaleX="228810" custScaleY="165662" custLinFactNeighborX="55172" custLinFactNeighborY="-20912"/>
      <dgm:spPr/>
    </dgm:pt>
    <dgm:pt modelId="{6E240D02-7B0E-4E38-888E-9EFFCBD6DD7A}" type="pres">
      <dgm:prSet presAssocID="{D5A583C0-9E49-4BE0-B3B2-1EA9A6DF0028}" presName="child2Text" presStyleLbl="bgAcc1" presStyleIdx="1" presStyleCnt="4">
        <dgm:presLayoutVars>
          <dgm:bulletEnabled val="1"/>
        </dgm:presLayoutVars>
      </dgm:prSet>
      <dgm:spPr/>
    </dgm:pt>
    <dgm:pt modelId="{028C26FD-F3AF-446F-9077-7D2184A95C24}" type="pres">
      <dgm:prSet presAssocID="{D5A583C0-9E49-4BE0-B3B2-1EA9A6DF0028}" presName="child3group" presStyleCnt="0"/>
      <dgm:spPr/>
    </dgm:pt>
    <dgm:pt modelId="{F3E757AA-B87E-4023-B586-CADBA387C6CC}" type="pres">
      <dgm:prSet presAssocID="{D5A583C0-9E49-4BE0-B3B2-1EA9A6DF0028}" presName="child3" presStyleLbl="bgAcc1" presStyleIdx="2" presStyleCnt="4" custScaleX="223452" custScaleY="179661" custLinFactX="1917" custLinFactNeighborX="100000" custLinFactNeighborY="-8208"/>
      <dgm:spPr/>
    </dgm:pt>
    <dgm:pt modelId="{1F9A9093-C691-439C-BD66-1805B8E0C661}" type="pres">
      <dgm:prSet presAssocID="{D5A583C0-9E49-4BE0-B3B2-1EA9A6DF0028}" presName="child3Text" presStyleLbl="bgAcc1" presStyleIdx="2" presStyleCnt="4">
        <dgm:presLayoutVars>
          <dgm:bulletEnabled val="1"/>
        </dgm:presLayoutVars>
      </dgm:prSet>
      <dgm:spPr/>
    </dgm:pt>
    <dgm:pt modelId="{22A2E7BE-D498-4738-B2EC-F82A806E9071}" type="pres">
      <dgm:prSet presAssocID="{D5A583C0-9E49-4BE0-B3B2-1EA9A6DF0028}" presName="child4group" presStyleCnt="0"/>
      <dgm:spPr/>
    </dgm:pt>
    <dgm:pt modelId="{DF34FF4D-F9B1-4610-8824-E05FB7915E6A}" type="pres">
      <dgm:prSet presAssocID="{D5A583C0-9E49-4BE0-B3B2-1EA9A6DF0028}" presName="child4" presStyleLbl="bgAcc1" presStyleIdx="3" presStyleCnt="4" custScaleX="238286" custScaleY="179376" custLinFactNeighborX="-41234" custLinFactNeighborY="-32556"/>
      <dgm:spPr/>
    </dgm:pt>
    <dgm:pt modelId="{47317AA6-DAD8-4600-886A-069D4A20D4F2}" type="pres">
      <dgm:prSet presAssocID="{D5A583C0-9E49-4BE0-B3B2-1EA9A6DF0028}" presName="child4Text" presStyleLbl="bgAcc1" presStyleIdx="3" presStyleCnt="4">
        <dgm:presLayoutVars>
          <dgm:bulletEnabled val="1"/>
        </dgm:presLayoutVars>
      </dgm:prSet>
      <dgm:spPr/>
    </dgm:pt>
    <dgm:pt modelId="{E48DFFE8-F996-49E6-A752-15EEA4C5E7FD}" type="pres">
      <dgm:prSet presAssocID="{D5A583C0-9E49-4BE0-B3B2-1EA9A6DF0028}" presName="childPlaceholder" presStyleCnt="0"/>
      <dgm:spPr/>
    </dgm:pt>
    <dgm:pt modelId="{47DC874F-3888-4A27-8854-8778896B6182}" type="pres">
      <dgm:prSet presAssocID="{D5A583C0-9E49-4BE0-B3B2-1EA9A6DF0028}" presName="circle" presStyleCnt="0"/>
      <dgm:spPr/>
    </dgm:pt>
    <dgm:pt modelId="{51677683-A48E-4681-B2BA-31719B3192EB}" type="pres">
      <dgm:prSet presAssocID="{D5A583C0-9E49-4BE0-B3B2-1EA9A6DF002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2D678A9-08C5-4F37-AA66-50AE66BCF324}" type="pres">
      <dgm:prSet presAssocID="{D5A583C0-9E49-4BE0-B3B2-1EA9A6DF002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06C5F2A-458F-40EA-85D3-6BA03A9229FB}" type="pres">
      <dgm:prSet presAssocID="{D5A583C0-9E49-4BE0-B3B2-1EA9A6DF0028}" presName="quadrant3" presStyleLbl="node1" presStyleIdx="2" presStyleCnt="4" custLinFactNeighborX="-3855" custLinFactNeighborY="-1831">
        <dgm:presLayoutVars>
          <dgm:chMax val="1"/>
          <dgm:bulletEnabled val="1"/>
        </dgm:presLayoutVars>
      </dgm:prSet>
      <dgm:spPr/>
    </dgm:pt>
    <dgm:pt modelId="{E825CF08-1689-4E0A-918B-2806B8A28385}" type="pres">
      <dgm:prSet presAssocID="{D5A583C0-9E49-4BE0-B3B2-1EA9A6DF002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B6D673E-F8FA-4A51-AB8C-7E601D10A2D5}" type="pres">
      <dgm:prSet presAssocID="{D5A583C0-9E49-4BE0-B3B2-1EA9A6DF0028}" presName="quadrantPlaceholder" presStyleCnt="0"/>
      <dgm:spPr/>
    </dgm:pt>
    <dgm:pt modelId="{CB27606E-D2F6-4CA3-8395-95149211879E}" type="pres">
      <dgm:prSet presAssocID="{D5A583C0-9E49-4BE0-B3B2-1EA9A6DF0028}" presName="center1" presStyleLbl="fgShp" presStyleIdx="0" presStyleCnt="2"/>
      <dgm:spPr/>
    </dgm:pt>
    <dgm:pt modelId="{3D428D20-AF13-43FE-9F2E-255531484080}" type="pres">
      <dgm:prSet presAssocID="{D5A583C0-9E49-4BE0-B3B2-1EA9A6DF0028}" presName="center2" presStyleLbl="fgShp" presStyleIdx="1" presStyleCnt="2"/>
      <dgm:spPr/>
    </dgm:pt>
  </dgm:ptLst>
  <dgm:cxnLst>
    <dgm:cxn modelId="{F720701D-1ED0-437A-A3B4-9160EAF28915}" type="presOf" srcId="{B160B21D-AF62-4F4F-ABA8-98E548BEE6F4}" destId="{F3E757AA-B87E-4023-B586-CADBA387C6CC}" srcOrd="0" destOrd="0" presId="urn:microsoft.com/office/officeart/2005/8/layout/cycle4"/>
    <dgm:cxn modelId="{D6D1CC25-41D0-4FF7-8216-B857364B44E2}" srcId="{AF9380F8-CA59-4735-81F3-7BE4986F683A}" destId="{95CEFABC-D5E3-42DC-B326-EF0A365CC2BD}" srcOrd="0" destOrd="0" parTransId="{CDEC63A2-C169-4F3C-96F2-77267198EB2E}" sibTransId="{574BE288-5088-492C-B24E-4849FCDABE73}"/>
    <dgm:cxn modelId="{68902438-FC35-4E28-8896-D70BA1417C5C}" type="presOf" srcId="{B160B21D-AF62-4F4F-ABA8-98E548BEE6F4}" destId="{1F9A9093-C691-439C-BD66-1805B8E0C661}" srcOrd="1" destOrd="0" presId="urn:microsoft.com/office/officeart/2005/8/layout/cycle4"/>
    <dgm:cxn modelId="{34B9243B-BF20-4E52-85D3-F6DF8A434DB9}" type="presOf" srcId="{95CEFABC-D5E3-42DC-B326-EF0A365CC2BD}" destId="{361AD32F-CDE1-4317-9D07-EC40E051DC2D}" srcOrd="0" destOrd="0" presId="urn:microsoft.com/office/officeart/2005/8/layout/cycle4"/>
    <dgm:cxn modelId="{E7C9A23D-5CF6-458F-900F-0BA0BA3F1A7F}" srcId="{D5A583C0-9E49-4BE0-B3B2-1EA9A6DF0028}" destId="{BC45FE8F-0A41-4173-B8CF-ADA77C8DEBF8}" srcOrd="2" destOrd="0" parTransId="{CAA27D89-61F5-4238-B060-6CB3F3FF333D}" sibTransId="{833B4FD6-F1CD-44E6-A155-3F3D11B08CE3}"/>
    <dgm:cxn modelId="{AC96785C-54F8-4A2D-B415-4F48625EDD4E}" type="presOf" srcId="{AF9380F8-CA59-4735-81F3-7BE4986F683A}" destId="{51677683-A48E-4681-B2BA-31719B3192EB}" srcOrd="0" destOrd="0" presId="urn:microsoft.com/office/officeart/2005/8/layout/cycle4"/>
    <dgm:cxn modelId="{F4DB4E41-EA6E-43AC-A0E3-8EC38A59D984}" type="presOf" srcId="{06A598AA-B779-44D6-9EF1-ED3BE4B4A8A5}" destId="{6E240D02-7B0E-4E38-888E-9EFFCBD6DD7A}" srcOrd="1" destOrd="0" presId="urn:microsoft.com/office/officeart/2005/8/layout/cycle4"/>
    <dgm:cxn modelId="{F68B2C4D-61E8-4BBC-B2E7-C7EC382A81D8}" srcId="{D5A583C0-9E49-4BE0-B3B2-1EA9A6DF0028}" destId="{AF9380F8-CA59-4735-81F3-7BE4986F683A}" srcOrd="0" destOrd="0" parTransId="{115D187E-0DA3-41EB-9972-BEF0160F81EB}" sibTransId="{E4835888-6C07-4D9C-976A-8760E775C4E4}"/>
    <dgm:cxn modelId="{A3B3AB4F-AD89-43FF-A5BB-DFEE838740B8}" type="presOf" srcId="{49CB6D45-1DD1-467B-84DD-7C43E03E7EC2}" destId="{E825CF08-1689-4E0A-918B-2806B8A28385}" srcOrd="0" destOrd="0" presId="urn:microsoft.com/office/officeart/2005/8/layout/cycle4"/>
    <dgm:cxn modelId="{FD7EE977-8919-4D8A-997E-F46626EFF019}" type="presOf" srcId="{3C61B475-FDD4-4204-8028-EF93BA76D986}" destId="{DF34FF4D-F9B1-4610-8824-E05FB7915E6A}" srcOrd="0" destOrd="0" presId="urn:microsoft.com/office/officeart/2005/8/layout/cycle4"/>
    <dgm:cxn modelId="{D7E31C8D-F0C6-4820-96E2-115598B35237}" srcId="{C2F17A8D-CC9C-4866-B846-322DB62098BE}" destId="{06A598AA-B779-44D6-9EF1-ED3BE4B4A8A5}" srcOrd="0" destOrd="0" parTransId="{5990C94A-B5E4-4F77-88A3-BA7D99463C1F}" sibTransId="{DE56C8DE-C713-4413-9126-DAA265C5F4BA}"/>
    <dgm:cxn modelId="{EA210BA5-2A47-48D4-96E1-B91B2021EFCF}" type="presOf" srcId="{3C61B475-FDD4-4204-8028-EF93BA76D986}" destId="{47317AA6-DAD8-4600-886A-069D4A20D4F2}" srcOrd="1" destOrd="0" presId="urn:microsoft.com/office/officeart/2005/8/layout/cycle4"/>
    <dgm:cxn modelId="{662920B5-4C49-4B54-A48E-A2E423BF4258}" srcId="{D5A583C0-9E49-4BE0-B3B2-1EA9A6DF0028}" destId="{49CB6D45-1DD1-467B-84DD-7C43E03E7EC2}" srcOrd="3" destOrd="0" parTransId="{5AF773A5-2316-4634-BFB4-F76E87F656A9}" sibTransId="{5A78352E-4242-490F-9CF9-9F7C624A2DB1}"/>
    <dgm:cxn modelId="{6DA67DB6-AA35-4D61-8E3B-2BEE30FC0C59}" type="presOf" srcId="{BC45FE8F-0A41-4173-B8CF-ADA77C8DEBF8}" destId="{206C5F2A-458F-40EA-85D3-6BA03A9229FB}" srcOrd="0" destOrd="0" presId="urn:microsoft.com/office/officeart/2005/8/layout/cycle4"/>
    <dgm:cxn modelId="{0EB164C1-B19D-4609-B417-87253FEB1DE0}" type="presOf" srcId="{C2F17A8D-CC9C-4866-B846-322DB62098BE}" destId="{82D678A9-08C5-4F37-AA66-50AE66BCF324}" srcOrd="0" destOrd="0" presId="urn:microsoft.com/office/officeart/2005/8/layout/cycle4"/>
    <dgm:cxn modelId="{15710FCE-4C93-44D6-840E-12FC695273AD}" srcId="{BC45FE8F-0A41-4173-B8CF-ADA77C8DEBF8}" destId="{B160B21D-AF62-4F4F-ABA8-98E548BEE6F4}" srcOrd="0" destOrd="0" parTransId="{304B91FD-1E1C-4149-9C2B-A1CB69B338E9}" sibTransId="{287D7987-5E6B-43D1-8855-B184930C1C1A}"/>
    <dgm:cxn modelId="{652C6ACF-A52A-4693-ADBC-DF11BBD4DFCE}" type="presOf" srcId="{06A598AA-B779-44D6-9EF1-ED3BE4B4A8A5}" destId="{980CF8B2-0A22-45D5-8BB2-1FE152DBCD82}" srcOrd="0" destOrd="0" presId="urn:microsoft.com/office/officeart/2005/8/layout/cycle4"/>
    <dgm:cxn modelId="{876900D0-BA2B-4664-8C19-5F7B5A82BA5C}" srcId="{49CB6D45-1DD1-467B-84DD-7C43E03E7EC2}" destId="{3C61B475-FDD4-4204-8028-EF93BA76D986}" srcOrd="0" destOrd="0" parTransId="{CA1420DC-3718-40E7-A1AC-8F03ACD783A1}" sibTransId="{858AA894-6FB9-4B45-82AB-A481711F074A}"/>
    <dgm:cxn modelId="{F98160DE-E011-4DED-BBC1-866C2CD16DA1}" type="presOf" srcId="{95CEFABC-D5E3-42DC-B326-EF0A365CC2BD}" destId="{63F24564-0BA9-43FB-A7F0-FF3FFD4284E8}" srcOrd="1" destOrd="0" presId="urn:microsoft.com/office/officeart/2005/8/layout/cycle4"/>
    <dgm:cxn modelId="{196949F0-D336-4171-8AF5-0E7F40674266}" type="presOf" srcId="{D5A583C0-9E49-4BE0-B3B2-1EA9A6DF0028}" destId="{FE481D60-82F8-41B3-A925-E5DD091438A1}" srcOrd="0" destOrd="0" presId="urn:microsoft.com/office/officeart/2005/8/layout/cycle4"/>
    <dgm:cxn modelId="{EFE100F7-A145-46DB-9D0F-B73E300944A1}" srcId="{D5A583C0-9E49-4BE0-B3B2-1EA9A6DF0028}" destId="{C2F17A8D-CC9C-4866-B846-322DB62098BE}" srcOrd="1" destOrd="0" parTransId="{D9C2DAFA-182E-4E9D-9F62-FB0A651C9EA8}" sibTransId="{B0DE1BF5-3D53-4012-ACCE-AE346B06E600}"/>
    <dgm:cxn modelId="{BE79107E-11B5-4D0F-A4BE-6D3C9B34D448}" type="presParOf" srcId="{FE481D60-82F8-41B3-A925-E5DD091438A1}" destId="{1015E6B1-B219-41DA-93E7-9CFFFE002D70}" srcOrd="0" destOrd="0" presId="urn:microsoft.com/office/officeart/2005/8/layout/cycle4"/>
    <dgm:cxn modelId="{76450879-1BFB-4BF6-B85D-51B5979293AC}" type="presParOf" srcId="{1015E6B1-B219-41DA-93E7-9CFFFE002D70}" destId="{23D04E7F-2F97-4DDE-8602-0633C45B2441}" srcOrd="0" destOrd="0" presId="urn:microsoft.com/office/officeart/2005/8/layout/cycle4"/>
    <dgm:cxn modelId="{413DA6F8-0EF2-4FC9-882C-D9A991DCD189}" type="presParOf" srcId="{23D04E7F-2F97-4DDE-8602-0633C45B2441}" destId="{361AD32F-CDE1-4317-9D07-EC40E051DC2D}" srcOrd="0" destOrd="0" presId="urn:microsoft.com/office/officeart/2005/8/layout/cycle4"/>
    <dgm:cxn modelId="{9C2C98ED-10C8-45FA-8011-E4034D14CDF3}" type="presParOf" srcId="{23D04E7F-2F97-4DDE-8602-0633C45B2441}" destId="{63F24564-0BA9-43FB-A7F0-FF3FFD4284E8}" srcOrd="1" destOrd="0" presId="urn:microsoft.com/office/officeart/2005/8/layout/cycle4"/>
    <dgm:cxn modelId="{8A13A2F5-BB31-4B93-AEB2-6545B4EC306C}" type="presParOf" srcId="{1015E6B1-B219-41DA-93E7-9CFFFE002D70}" destId="{5AC81CEB-0FCF-41B9-B14E-BCB2DF469A31}" srcOrd="1" destOrd="0" presId="urn:microsoft.com/office/officeart/2005/8/layout/cycle4"/>
    <dgm:cxn modelId="{AC2E9007-794D-47D0-B1F1-C42BFCFC615B}" type="presParOf" srcId="{5AC81CEB-0FCF-41B9-B14E-BCB2DF469A31}" destId="{980CF8B2-0A22-45D5-8BB2-1FE152DBCD82}" srcOrd="0" destOrd="0" presId="urn:microsoft.com/office/officeart/2005/8/layout/cycle4"/>
    <dgm:cxn modelId="{444ABA21-DDD3-4FE9-95B4-275505EBD257}" type="presParOf" srcId="{5AC81CEB-0FCF-41B9-B14E-BCB2DF469A31}" destId="{6E240D02-7B0E-4E38-888E-9EFFCBD6DD7A}" srcOrd="1" destOrd="0" presId="urn:microsoft.com/office/officeart/2005/8/layout/cycle4"/>
    <dgm:cxn modelId="{6D64BB81-A713-476F-8C32-9E89DADC34B8}" type="presParOf" srcId="{1015E6B1-B219-41DA-93E7-9CFFFE002D70}" destId="{028C26FD-F3AF-446F-9077-7D2184A95C24}" srcOrd="2" destOrd="0" presId="urn:microsoft.com/office/officeart/2005/8/layout/cycle4"/>
    <dgm:cxn modelId="{ADC47E51-D773-45E2-9139-E58ADE94BEAC}" type="presParOf" srcId="{028C26FD-F3AF-446F-9077-7D2184A95C24}" destId="{F3E757AA-B87E-4023-B586-CADBA387C6CC}" srcOrd="0" destOrd="0" presId="urn:microsoft.com/office/officeart/2005/8/layout/cycle4"/>
    <dgm:cxn modelId="{28A878F8-B6FF-4A98-A139-4617D4F019D2}" type="presParOf" srcId="{028C26FD-F3AF-446F-9077-7D2184A95C24}" destId="{1F9A9093-C691-439C-BD66-1805B8E0C661}" srcOrd="1" destOrd="0" presId="urn:microsoft.com/office/officeart/2005/8/layout/cycle4"/>
    <dgm:cxn modelId="{DD3DBF5C-69FE-4822-AFDB-497EEECE83EF}" type="presParOf" srcId="{1015E6B1-B219-41DA-93E7-9CFFFE002D70}" destId="{22A2E7BE-D498-4738-B2EC-F82A806E9071}" srcOrd="3" destOrd="0" presId="urn:microsoft.com/office/officeart/2005/8/layout/cycle4"/>
    <dgm:cxn modelId="{069C04F6-E5BA-49F7-8810-FB2351D9910E}" type="presParOf" srcId="{22A2E7BE-D498-4738-B2EC-F82A806E9071}" destId="{DF34FF4D-F9B1-4610-8824-E05FB7915E6A}" srcOrd="0" destOrd="0" presId="urn:microsoft.com/office/officeart/2005/8/layout/cycle4"/>
    <dgm:cxn modelId="{B83516B8-F5D3-4E61-8E16-06DC3C54D4E6}" type="presParOf" srcId="{22A2E7BE-D498-4738-B2EC-F82A806E9071}" destId="{47317AA6-DAD8-4600-886A-069D4A20D4F2}" srcOrd="1" destOrd="0" presId="urn:microsoft.com/office/officeart/2005/8/layout/cycle4"/>
    <dgm:cxn modelId="{8BBA7FD2-D9CA-44B9-A6F5-7F2D78559ACE}" type="presParOf" srcId="{1015E6B1-B219-41DA-93E7-9CFFFE002D70}" destId="{E48DFFE8-F996-49E6-A752-15EEA4C5E7FD}" srcOrd="4" destOrd="0" presId="urn:microsoft.com/office/officeart/2005/8/layout/cycle4"/>
    <dgm:cxn modelId="{6813ECD9-B352-42E6-9C74-36AE76776C91}" type="presParOf" srcId="{FE481D60-82F8-41B3-A925-E5DD091438A1}" destId="{47DC874F-3888-4A27-8854-8778896B6182}" srcOrd="1" destOrd="0" presId="urn:microsoft.com/office/officeart/2005/8/layout/cycle4"/>
    <dgm:cxn modelId="{CB0A3DEC-39EC-4E4F-8A68-61A3E75FB0CC}" type="presParOf" srcId="{47DC874F-3888-4A27-8854-8778896B6182}" destId="{51677683-A48E-4681-B2BA-31719B3192EB}" srcOrd="0" destOrd="0" presId="urn:microsoft.com/office/officeart/2005/8/layout/cycle4"/>
    <dgm:cxn modelId="{404AF926-52D2-4731-8FD0-B011E24CF66E}" type="presParOf" srcId="{47DC874F-3888-4A27-8854-8778896B6182}" destId="{82D678A9-08C5-4F37-AA66-50AE66BCF324}" srcOrd="1" destOrd="0" presId="urn:microsoft.com/office/officeart/2005/8/layout/cycle4"/>
    <dgm:cxn modelId="{3731B4B3-8A94-460E-A335-9FE420570D15}" type="presParOf" srcId="{47DC874F-3888-4A27-8854-8778896B6182}" destId="{206C5F2A-458F-40EA-85D3-6BA03A9229FB}" srcOrd="2" destOrd="0" presId="urn:microsoft.com/office/officeart/2005/8/layout/cycle4"/>
    <dgm:cxn modelId="{8E3D4FE2-916E-44E2-86A3-BE92A24BFBAE}" type="presParOf" srcId="{47DC874F-3888-4A27-8854-8778896B6182}" destId="{E825CF08-1689-4E0A-918B-2806B8A28385}" srcOrd="3" destOrd="0" presId="urn:microsoft.com/office/officeart/2005/8/layout/cycle4"/>
    <dgm:cxn modelId="{0E4C3AD2-F3D0-42EF-A94F-1A55F7BA442E}" type="presParOf" srcId="{47DC874F-3888-4A27-8854-8778896B6182}" destId="{9B6D673E-F8FA-4A51-AB8C-7E601D10A2D5}" srcOrd="4" destOrd="0" presId="urn:microsoft.com/office/officeart/2005/8/layout/cycle4"/>
    <dgm:cxn modelId="{3A77AA0D-ACF2-4046-9EAD-C381F6329BA0}" type="presParOf" srcId="{FE481D60-82F8-41B3-A925-E5DD091438A1}" destId="{CB27606E-D2F6-4CA3-8395-95149211879E}" srcOrd="2" destOrd="0" presId="urn:microsoft.com/office/officeart/2005/8/layout/cycle4"/>
    <dgm:cxn modelId="{DB94CA66-AC55-4B80-81B1-281F17755998}" type="presParOf" srcId="{FE481D60-82F8-41B3-A925-E5DD091438A1}" destId="{3D428D20-AF13-43FE-9F2E-2555314840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2E98A-E33E-45AF-8369-A97D13C46A8A}">
      <dsp:nvSpPr>
        <dsp:cNvPr id="0" name=""/>
        <dsp:cNvSpPr/>
      </dsp:nvSpPr>
      <dsp:spPr>
        <a:xfrm>
          <a:off x="1454687" y="430455"/>
          <a:ext cx="4491311" cy="4491311"/>
        </a:xfrm>
        <a:prstGeom prst="blockArc">
          <a:avLst>
            <a:gd name="adj1" fmla="val 10143361"/>
            <a:gd name="adj2" fmla="val 17794199"/>
            <a:gd name="adj3" fmla="val 4644"/>
          </a:avLst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09E83E-A639-4737-94CA-CB8D5AAB2C47}">
      <dsp:nvSpPr>
        <dsp:cNvPr id="0" name=""/>
        <dsp:cNvSpPr/>
      </dsp:nvSpPr>
      <dsp:spPr>
        <a:xfrm>
          <a:off x="1494045" y="798430"/>
          <a:ext cx="4491311" cy="4491311"/>
        </a:xfrm>
        <a:prstGeom prst="blockArc">
          <a:avLst>
            <a:gd name="adj1" fmla="val 4181670"/>
            <a:gd name="adj2" fmla="val 10724042"/>
            <a:gd name="adj3" fmla="val 4644"/>
          </a:avLst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CBB2A2-CD9B-4FF2-A598-EC89E0B6D4A5}">
      <dsp:nvSpPr>
        <dsp:cNvPr id="0" name=""/>
        <dsp:cNvSpPr/>
      </dsp:nvSpPr>
      <dsp:spPr>
        <a:xfrm>
          <a:off x="3387758" y="977084"/>
          <a:ext cx="4491311" cy="4491311"/>
        </a:xfrm>
        <a:prstGeom prst="blockArc">
          <a:avLst>
            <a:gd name="adj1" fmla="val 21260536"/>
            <a:gd name="adj2" fmla="val 7265053"/>
            <a:gd name="adj3" fmla="val 4644"/>
          </a:avLst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976E8-0959-4B4B-9D0A-FACC5D417B24}">
      <dsp:nvSpPr>
        <dsp:cNvPr id="0" name=""/>
        <dsp:cNvSpPr/>
      </dsp:nvSpPr>
      <dsp:spPr>
        <a:xfrm>
          <a:off x="3400899" y="438408"/>
          <a:ext cx="4491311" cy="4491311"/>
        </a:xfrm>
        <a:prstGeom prst="blockArc">
          <a:avLst>
            <a:gd name="adj1" fmla="val 14633898"/>
            <a:gd name="adj2" fmla="val 507154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E40A6A-1D44-4106-BEE7-ADC7D7066578}">
      <dsp:nvSpPr>
        <dsp:cNvPr id="0" name=""/>
        <dsp:cNvSpPr/>
      </dsp:nvSpPr>
      <dsp:spPr>
        <a:xfrm>
          <a:off x="3395162" y="1873261"/>
          <a:ext cx="2572641" cy="20690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¿POR QUE CALIDAD?</a:t>
          </a:r>
          <a:endParaRPr lang="es-AR" sz="2700" kern="1200" dirty="0"/>
        </a:p>
      </dsp:txBody>
      <dsp:txXfrm>
        <a:off x="3771917" y="2176262"/>
        <a:ext cx="1819131" cy="1463018"/>
      </dsp:txXfrm>
    </dsp:sp>
    <dsp:sp modelId="{096238CB-DDD2-4A3D-A025-9A21FBE61098}">
      <dsp:nvSpPr>
        <dsp:cNvPr id="0" name=""/>
        <dsp:cNvSpPr/>
      </dsp:nvSpPr>
      <dsp:spPr>
        <a:xfrm>
          <a:off x="2869858" y="-343195"/>
          <a:ext cx="3623248" cy="21149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DERECHOS GARANTIZADOS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POR LEY </a:t>
          </a:r>
          <a:endParaRPr lang="es-AR" sz="2200" kern="1200" dirty="0"/>
        </a:p>
      </dsp:txBody>
      <dsp:txXfrm>
        <a:off x="3400470" y="-33475"/>
        <a:ext cx="2562024" cy="1495461"/>
      </dsp:txXfrm>
    </dsp:sp>
    <dsp:sp modelId="{DAAAF25C-3384-4E1D-BC1C-34CDC308F57A}">
      <dsp:nvSpPr>
        <dsp:cNvPr id="0" name=""/>
        <dsp:cNvSpPr/>
      </dsp:nvSpPr>
      <dsp:spPr>
        <a:xfrm>
          <a:off x="6152949" y="1757659"/>
          <a:ext cx="3326590" cy="2497661"/>
        </a:xfrm>
        <a:prstGeom prst="ellipse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PACIENTES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FORMADOS Y EXIGENTES</a:t>
          </a:r>
          <a:endParaRPr lang="es-AR" sz="2200" kern="1200" dirty="0"/>
        </a:p>
      </dsp:txBody>
      <dsp:txXfrm>
        <a:off x="6640117" y="2123433"/>
        <a:ext cx="2352254" cy="1766113"/>
      </dsp:txXfrm>
    </dsp:sp>
    <dsp:sp modelId="{1FD53BD3-127C-4A0C-8263-E17B044456DE}">
      <dsp:nvSpPr>
        <dsp:cNvPr id="0" name=""/>
        <dsp:cNvSpPr/>
      </dsp:nvSpPr>
      <dsp:spPr>
        <a:xfrm>
          <a:off x="2875355" y="4021286"/>
          <a:ext cx="3251103" cy="2160001"/>
        </a:xfrm>
        <a:prstGeom prst="ellipse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TECNICAS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MAS RIESGOSAS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Y SOSTIFICADAS</a:t>
          </a:r>
          <a:endParaRPr lang="es-AR" sz="2200" kern="1200" dirty="0"/>
        </a:p>
      </dsp:txBody>
      <dsp:txXfrm>
        <a:off x="3351468" y="4337611"/>
        <a:ext cx="2298877" cy="1527351"/>
      </dsp:txXfrm>
    </dsp:sp>
    <dsp:sp modelId="{283D3792-014C-47E9-9E03-21D7D17536E4}">
      <dsp:nvSpPr>
        <dsp:cNvPr id="0" name=""/>
        <dsp:cNvSpPr/>
      </dsp:nvSpPr>
      <dsp:spPr>
        <a:xfrm>
          <a:off x="0" y="1635131"/>
          <a:ext cx="3093440" cy="2914834"/>
        </a:xfrm>
        <a:prstGeom prst="ellipse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LA NO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CALIDAD TIENE COSTOS </a:t>
          </a:r>
        </a:p>
      </dsp:txBody>
      <dsp:txXfrm>
        <a:off x="453024" y="2061999"/>
        <a:ext cx="2187392" cy="2061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779A1-448E-4DDC-B2EC-131CF2B15B13}">
      <dsp:nvSpPr>
        <dsp:cNvPr id="0" name=""/>
        <dsp:cNvSpPr/>
      </dsp:nvSpPr>
      <dsp:spPr>
        <a:xfrm>
          <a:off x="420516" y="3910460"/>
          <a:ext cx="2993726" cy="161018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DE FORMA CORRECTA</a:t>
          </a:r>
          <a:endParaRPr lang="es-AR" sz="2400" kern="1200" dirty="0"/>
        </a:p>
      </dsp:txBody>
      <dsp:txXfrm>
        <a:off x="804176" y="4116813"/>
        <a:ext cx="2226406" cy="1197483"/>
      </dsp:txXfrm>
    </dsp:sp>
    <dsp:sp modelId="{8422EDF5-EB97-4CAA-B9D7-8517CB0CCC58}">
      <dsp:nvSpPr>
        <dsp:cNvPr id="0" name=""/>
        <dsp:cNvSpPr/>
      </dsp:nvSpPr>
      <dsp:spPr>
        <a:xfrm>
          <a:off x="1219193" y="4271157"/>
          <a:ext cx="218737" cy="188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6C99D-15CB-4112-9035-FB3214A8619D}">
      <dsp:nvSpPr>
        <dsp:cNvPr id="0" name=""/>
        <dsp:cNvSpPr/>
      </dsp:nvSpPr>
      <dsp:spPr>
        <a:xfrm>
          <a:off x="-439237" y="2660968"/>
          <a:ext cx="1875180" cy="161018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AF234-B652-4BFE-B302-A299D273ED41}">
      <dsp:nvSpPr>
        <dsp:cNvPr id="0" name=""/>
        <dsp:cNvSpPr/>
      </dsp:nvSpPr>
      <dsp:spPr>
        <a:xfrm>
          <a:off x="845350" y="4057571"/>
          <a:ext cx="218737" cy="188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44783"/>
              <a:satOff val="1337"/>
              <a:lumOff val="5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21F6E-6173-4D1B-96F9-0B7FA82A7D53}">
      <dsp:nvSpPr>
        <dsp:cNvPr id="0" name=""/>
        <dsp:cNvSpPr/>
      </dsp:nvSpPr>
      <dsp:spPr>
        <a:xfrm>
          <a:off x="2788141" y="2656302"/>
          <a:ext cx="1875180" cy="161018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98522"/>
            <a:satOff val="2942"/>
            <a:lumOff val="1137"/>
            <a:alphaOff val="0"/>
          </a:schemeClr>
        </a:solidFill>
        <a:ln w="15875" cap="rnd" cmpd="sng" algn="ctr">
          <a:solidFill>
            <a:schemeClr val="accent4">
              <a:hueOff val="-98522"/>
              <a:satOff val="2942"/>
              <a:lumOff val="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 TIEMPO</a:t>
          </a:r>
          <a:endParaRPr lang="es-AR" sz="2400" kern="1200" dirty="0"/>
        </a:p>
      </dsp:txBody>
      <dsp:txXfrm>
        <a:off x="3078588" y="2905705"/>
        <a:ext cx="1294286" cy="1111383"/>
      </dsp:txXfrm>
    </dsp:sp>
    <dsp:sp modelId="{D930B13D-7D58-4E6D-9F9B-8D02ED4E0EC1}">
      <dsp:nvSpPr>
        <dsp:cNvPr id="0" name=""/>
        <dsp:cNvSpPr/>
      </dsp:nvSpPr>
      <dsp:spPr>
        <a:xfrm>
          <a:off x="4078695" y="4048758"/>
          <a:ext cx="218737" cy="188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89566"/>
              <a:satOff val="2674"/>
              <a:lumOff val="1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B73F1-A787-4BE5-B1C9-1EE18153E68F}">
      <dsp:nvSpPr>
        <dsp:cNvPr id="0" name=""/>
        <dsp:cNvSpPr/>
      </dsp:nvSpPr>
      <dsp:spPr>
        <a:xfrm>
          <a:off x="4400837" y="3547971"/>
          <a:ext cx="1875180" cy="161018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15875" cap="rnd" cmpd="sng" algn="ctr">
          <a:solidFill>
            <a:schemeClr val="accent4">
              <a:hueOff val="-98522"/>
              <a:satOff val="2942"/>
              <a:lumOff val="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B0DA-1F4B-4502-B7B0-2A61227B5C96}">
      <dsp:nvSpPr>
        <dsp:cNvPr id="0" name=""/>
        <dsp:cNvSpPr/>
      </dsp:nvSpPr>
      <dsp:spPr>
        <a:xfrm>
          <a:off x="4446573" y="4264418"/>
          <a:ext cx="218737" cy="188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134349"/>
              <a:satOff val="4012"/>
              <a:lumOff val="15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1A182-7A24-4B41-AF37-BCB183D9539A}">
      <dsp:nvSpPr>
        <dsp:cNvPr id="0" name=""/>
        <dsp:cNvSpPr/>
      </dsp:nvSpPr>
      <dsp:spPr>
        <a:xfrm>
          <a:off x="0" y="1233866"/>
          <a:ext cx="2466500" cy="130633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97045"/>
            <a:satOff val="5884"/>
            <a:lumOff val="2274"/>
            <a:alphaOff val="0"/>
          </a:schemeClr>
        </a:solidFill>
        <a:ln w="15875" cap="rnd" cmpd="sng" algn="ctr">
          <a:solidFill>
            <a:schemeClr val="accent4">
              <a:hueOff val="-197045"/>
              <a:satOff val="5884"/>
              <a:lumOff val="2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HACER LO CORRECTO </a:t>
          </a:r>
          <a:endParaRPr lang="es-AR" sz="2400" kern="1200" dirty="0"/>
        </a:p>
      </dsp:txBody>
      <dsp:txXfrm>
        <a:off x="314403" y="1400383"/>
        <a:ext cx="1837695" cy="973296"/>
      </dsp:txXfrm>
    </dsp:sp>
    <dsp:sp modelId="{2A67EB77-0977-47D0-AB2E-9D2BAA2B7862}">
      <dsp:nvSpPr>
        <dsp:cNvPr id="0" name=""/>
        <dsp:cNvSpPr/>
      </dsp:nvSpPr>
      <dsp:spPr>
        <a:xfrm>
          <a:off x="2459040" y="1801958"/>
          <a:ext cx="218737" cy="188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179132"/>
              <a:satOff val="5349"/>
              <a:lumOff val="2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FCA25-6CFE-4CCB-B3B2-4ED59F1E43A2}">
      <dsp:nvSpPr>
        <dsp:cNvPr id="0" name=""/>
        <dsp:cNvSpPr/>
      </dsp:nvSpPr>
      <dsp:spPr>
        <a:xfrm>
          <a:off x="2398197" y="1262889"/>
          <a:ext cx="1875180" cy="161018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15875" cap="rnd" cmpd="sng" algn="ctr">
          <a:solidFill>
            <a:schemeClr val="accent4">
              <a:hueOff val="-197045"/>
              <a:satOff val="5884"/>
              <a:lumOff val="2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FC9AF-6D80-4619-853A-7AC8A04E1453}">
      <dsp:nvSpPr>
        <dsp:cNvPr id="0" name=""/>
        <dsp:cNvSpPr/>
      </dsp:nvSpPr>
      <dsp:spPr>
        <a:xfrm>
          <a:off x="2840837" y="1589409"/>
          <a:ext cx="218737" cy="188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23914"/>
              <a:satOff val="6686"/>
              <a:lumOff val="25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FF0D-6AE0-4AA6-A613-08AC0365E3EF}">
      <dsp:nvSpPr>
        <dsp:cNvPr id="0" name=""/>
        <dsp:cNvSpPr/>
      </dsp:nvSpPr>
      <dsp:spPr>
        <a:xfrm>
          <a:off x="4400837" y="1767743"/>
          <a:ext cx="1875180" cy="161018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95567"/>
            <a:satOff val="8825"/>
            <a:lumOff val="3412"/>
            <a:alphaOff val="0"/>
          </a:schemeClr>
        </a:solidFill>
        <a:ln w="15875" cap="rnd" cmpd="sng" algn="ctr">
          <a:solidFill>
            <a:schemeClr val="accent4">
              <a:hueOff val="-295567"/>
              <a:satOff val="8825"/>
              <a:lumOff val="3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/>
            <a:t>TODO EL TIEMPO</a:t>
          </a:r>
        </a:p>
      </dsp:txBody>
      <dsp:txXfrm>
        <a:off x="4691284" y="2017146"/>
        <a:ext cx="1294286" cy="1111383"/>
      </dsp:txXfrm>
    </dsp:sp>
    <dsp:sp modelId="{CBF35200-411A-4082-A38C-7AF9013061F4}">
      <dsp:nvSpPr>
        <dsp:cNvPr id="0" name=""/>
        <dsp:cNvSpPr/>
      </dsp:nvSpPr>
      <dsp:spPr>
        <a:xfrm>
          <a:off x="6023475" y="2481078"/>
          <a:ext cx="218737" cy="188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68697"/>
              <a:satOff val="8023"/>
              <a:lumOff val="3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CF97-72BB-4899-B704-871562A020FD}">
      <dsp:nvSpPr>
        <dsp:cNvPr id="0" name=""/>
        <dsp:cNvSpPr/>
      </dsp:nvSpPr>
      <dsp:spPr>
        <a:xfrm>
          <a:off x="8194255" y="2032672"/>
          <a:ext cx="1588653" cy="174053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accent4">
              <a:hueOff val="-295567"/>
              <a:satOff val="8825"/>
              <a:lumOff val="3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FABB6-F36C-4683-84E2-487F645F647F}">
      <dsp:nvSpPr>
        <dsp:cNvPr id="0" name=""/>
        <dsp:cNvSpPr/>
      </dsp:nvSpPr>
      <dsp:spPr>
        <a:xfrm>
          <a:off x="6380415" y="2701922"/>
          <a:ext cx="218737" cy="188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313480"/>
              <a:satOff val="9360"/>
              <a:lumOff val="3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65BB0-7020-47FD-B271-14E3A53FFDB2}">
      <dsp:nvSpPr>
        <dsp:cNvPr id="0" name=""/>
        <dsp:cNvSpPr/>
      </dsp:nvSpPr>
      <dsp:spPr>
        <a:xfrm>
          <a:off x="6111211" y="578727"/>
          <a:ext cx="3089398" cy="161018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94089"/>
            <a:satOff val="11767"/>
            <a:lumOff val="4549"/>
            <a:alphaOff val="0"/>
          </a:schemeClr>
        </a:solidFill>
        <a:ln w="15875" cap="rnd" cmpd="sng" algn="ctr">
          <a:solidFill>
            <a:schemeClr val="accent4">
              <a:hueOff val="-394089"/>
              <a:satOff val="11767"/>
              <a:lumOff val="4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MEJORANDO SIEMPRE </a:t>
          </a:r>
          <a:endParaRPr lang="es-AR" sz="2400" kern="1200" dirty="0"/>
        </a:p>
      </dsp:txBody>
      <dsp:txXfrm>
        <a:off x="6502843" y="782845"/>
        <a:ext cx="2306134" cy="1201953"/>
      </dsp:txXfrm>
    </dsp:sp>
    <dsp:sp modelId="{66AF9EA5-31DE-44D8-8BC1-29C4B0261AF5}">
      <dsp:nvSpPr>
        <dsp:cNvPr id="0" name=""/>
        <dsp:cNvSpPr/>
      </dsp:nvSpPr>
      <dsp:spPr>
        <a:xfrm flipH="1">
          <a:off x="7267450" y="1978290"/>
          <a:ext cx="89671" cy="2927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358263"/>
              <a:satOff val="10697"/>
              <a:lumOff val="4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23373-53C4-4606-A5BB-B1C5D5842735}">
      <dsp:nvSpPr>
        <dsp:cNvPr id="0" name=""/>
        <dsp:cNvSpPr/>
      </dsp:nvSpPr>
      <dsp:spPr>
        <a:xfrm>
          <a:off x="5906200" y="2427276"/>
          <a:ext cx="1875180" cy="161018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 w="15875" cap="rnd" cmpd="sng" algn="ctr">
          <a:solidFill>
            <a:schemeClr val="accent4">
              <a:hueOff val="-394089"/>
              <a:satOff val="11767"/>
              <a:lumOff val="4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518B1-C7F6-4D57-94F1-872000B1FCF9}">
      <dsp:nvSpPr>
        <dsp:cNvPr id="0" name=""/>
        <dsp:cNvSpPr/>
      </dsp:nvSpPr>
      <dsp:spPr>
        <a:xfrm>
          <a:off x="8002059" y="1827360"/>
          <a:ext cx="218737" cy="188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403046"/>
              <a:satOff val="12035"/>
              <a:lumOff val="46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336A2-2B8C-49C3-8977-FCA049A44F1F}">
      <dsp:nvSpPr>
        <dsp:cNvPr id="0" name=""/>
        <dsp:cNvSpPr/>
      </dsp:nvSpPr>
      <dsp:spPr>
        <a:xfrm>
          <a:off x="6749740" y="3568708"/>
          <a:ext cx="3632131" cy="161018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1587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/>
            <a:t>SATISFACCION AL USUARIO</a:t>
          </a:r>
        </a:p>
      </dsp:txBody>
      <dsp:txXfrm>
        <a:off x="7186600" y="3762376"/>
        <a:ext cx="2758411" cy="1222853"/>
      </dsp:txXfrm>
    </dsp:sp>
    <dsp:sp modelId="{E553420A-9BC4-48B5-A1CD-EB97267BC44E}">
      <dsp:nvSpPr>
        <dsp:cNvPr id="0" name=""/>
        <dsp:cNvSpPr/>
      </dsp:nvSpPr>
      <dsp:spPr>
        <a:xfrm>
          <a:off x="8000070" y="4978790"/>
          <a:ext cx="218737" cy="188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447829"/>
              <a:satOff val="13372"/>
              <a:lumOff val="51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57758-CA76-449D-B410-E7B4F2641497}">
      <dsp:nvSpPr>
        <dsp:cNvPr id="0" name=""/>
        <dsp:cNvSpPr/>
      </dsp:nvSpPr>
      <dsp:spPr>
        <a:xfrm>
          <a:off x="6337470" y="4718782"/>
          <a:ext cx="1229293" cy="107264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3000" b="-3000"/>
          </a:stretch>
        </a:blipFill>
        <a:ln w="1587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AE215-66E7-439D-8961-89E6D1463C50}">
      <dsp:nvSpPr>
        <dsp:cNvPr id="0" name=""/>
        <dsp:cNvSpPr/>
      </dsp:nvSpPr>
      <dsp:spPr>
        <a:xfrm>
          <a:off x="7652078" y="5156606"/>
          <a:ext cx="218737" cy="188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2349D-D846-44EC-900A-EA94DC4C0383}">
      <dsp:nvSpPr>
        <dsp:cNvPr id="0" name=""/>
        <dsp:cNvSpPr/>
      </dsp:nvSpPr>
      <dsp:spPr>
        <a:xfrm>
          <a:off x="1618525" y="544866"/>
          <a:ext cx="4551680" cy="4551680"/>
        </a:xfrm>
        <a:prstGeom prst="pie">
          <a:avLst>
            <a:gd name="adj1" fmla="val 16200000"/>
            <a:gd name="adj2" fmla="val 0"/>
          </a:avLst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P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PLAN</a:t>
          </a:r>
          <a:endParaRPr lang="es-AR" sz="1800" kern="1200" dirty="0"/>
        </a:p>
      </dsp:txBody>
      <dsp:txXfrm>
        <a:off x="3946384" y="1386927"/>
        <a:ext cx="1679786" cy="1354666"/>
      </dsp:txXfrm>
    </dsp:sp>
    <dsp:sp modelId="{47017F2C-57B7-47F7-A754-F9AEBF07564D}">
      <dsp:nvSpPr>
        <dsp:cNvPr id="0" name=""/>
        <dsp:cNvSpPr/>
      </dsp:nvSpPr>
      <dsp:spPr>
        <a:xfrm>
          <a:off x="1618557" y="536458"/>
          <a:ext cx="4551680" cy="4551680"/>
        </a:xfrm>
        <a:prstGeom prst="pie">
          <a:avLst>
            <a:gd name="adj1" fmla="val 0"/>
            <a:gd name="adj2" fmla="val 540000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7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7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4000" kern="1200" dirty="0"/>
            <a:t>D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kern="1200" dirty="0"/>
            <a:t>DO</a:t>
          </a:r>
          <a:endParaRPr lang="es-AR" sz="2000" kern="1200" dirty="0"/>
        </a:p>
        <a:p>
          <a:pPr marL="0"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 </a:t>
          </a:r>
        </a:p>
      </dsp:txBody>
      <dsp:txXfrm>
        <a:off x="3975677" y="2893579"/>
        <a:ext cx="1679786" cy="1354666"/>
      </dsp:txXfrm>
    </dsp:sp>
    <dsp:sp modelId="{6900BFCD-1CEE-4644-8C51-7D4077BED4D6}">
      <dsp:nvSpPr>
        <dsp:cNvPr id="0" name=""/>
        <dsp:cNvSpPr/>
      </dsp:nvSpPr>
      <dsp:spPr>
        <a:xfrm>
          <a:off x="1788153" y="536458"/>
          <a:ext cx="4551680" cy="4551680"/>
        </a:xfrm>
        <a:prstGeom prst="pie">
          <a:avLst>
            <a:gd name="adj1" fmla="val 5400000"/>
            <a:gd name="adj2" fmla="val 10800000"/>
          </a:avLst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CHECK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</a:t>
          </a:r>
          <a:endParaRPr lang="es-AR" sz="3600" kern="1200" dirty="0"/>
        </a:p>
      </dsp:txBody>
      <dsp:txXfrm>
        <a:off x="2302926" y="2893579"/>
        <a:ext cx="1679786" cy="1354666"/>
      </dsp:txXfrm>
    </dsp:sp>
    <dsp:sp modelId="{8F1839AC-591D-40C2-B49F-559C2C5FF52E}">
      <dsp:nvSpPr>
        <dsp:cNvPr id="0" name=""/>
        <dsp:cNvSpPr/>
      </dsp:nvSpPr>
      <dsp:spPr>
        <a:xfrm>
          <a:off x="1692249" y="529403"/>
          <a:ext cx="4551680" cy="4551680"/>
        </a:xfrm>
        <a:prstGeom prst="pie">
          <a:avLst>
            <a:gd name="adj1" fmla="val 10800000"/>
            <a:gd name="adj2" fmla="val 16200000"/>
          </a:avLst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A</a:t>
          </a:r>
          <a:r>
            <a:rPr lang="es-ES" sz="1800" kern="1200" dirty="0"/>
            <a:t>  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ACT</a:t>
          </a:r>
          <a:endParaRPr lang="es-AR" sz="1800" kern="1200" dirty="0"/>
        </a:p>
      </dsp:txBody>
      <dsp:txXfrm>
        <a:off x="2207022" y="1369297"/>
        <a:ext cx="1679786" cy="1354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8449D-91CD-4CB2-AF05-2CCE561FE322}">
      <dsp:nvSpPr>
        <dsp:cNvPr id="0" name=""/>
        <dsp:cNvSpPr/>
      </dsp:nvSpPr>
      <dsp:spPr>
        <a:xfrm>
          <a:off x="1183560" y="247033"/>
          <a:ext cx="1876589" cy="187658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PLANIFICAR</a:t>
          </a:r>
          <a:endParaRPr lang="es-AR" sz="1500" kern="1200" dirty="0"/>
        </a:p>
      </dsp:txBody>
      <dsp:txXfrm>
        <a:off x="1733200" y="796673"/>
        <a:ext cx="1326949" cy="1326949"/>
      </dsp:txXfrm>
    </dsp:sp>
    <dsp:sp modelId="{13B0AE5F-507B-4942-B2C9-6055DA61735C}">
      <dsp:nvSpPr>
        <dsp:cNvPr id="0" name=""/>
        <dsp:cNvSpPr/>
      </dsp:nvSpPr>
      <dsp:spPr>
        <a:xfrm rot="5400000">
          <a:off x="3146828" y="247033"/>
          <a:ext cx="1876589" cy="187658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HACER</a:t>
          </a:r>
          <a:endParaRPr lang="es-AR" sz="1500" kern="1200" dirty="0"/>
        </a:p>
      </dsp:txBody>
      <dsp:txXfrm rot="-5400000">
        <a:off x="3146828" y="796673"/>
        <a:ext cx="1326949" cy="1326949"/>
      </dsp:txXfrm>
    </dsp:sp>
    <dsp:sp modelId="{B8E02D76-E853-40FC-8576-62F28437B9AD}">
      <dsp:nvSpPr>
        <dsp:cNvPr id="0" name=""/>
        <dsp:cNvSpPr/>
      </dsp:nvSpPr>
      <dsp:spPr>
        <a:xfrm rot="10800000">
          <a:off x="3146828" y="2210301"/>
          <a:ext cx="1876589" cy="187658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VERIFICAR</a:t>
          </a:r>
          <a:endParaRPr lang="es-AR" sz="1500" kern="1200" dirty="0"/>
        </a:p>
      </dsp:txBody>
      <dsp:txXfrm rot="10800000">
        <a:off x="3146828" y="2210301"/>
        <a:ext cx="1326949" cy="1326949"/>
      </dsp:txXfrm>
    </dsp:sp>
    <dsp:sp modelId="{2C5EF808-DB88-4245-8AE0-8845BE207B95}">
      <dsp:nvSpPr>
        <dsp:cNvPr id="0" name=""/>
        <dsp:cNvSpPr/>
      </dsp:nvSpPr>
      <dsp:spPr>
        <a:xfrm rot="16200000">
          <a:off x="1183560" y="2210301"/>
          <a:ext cx="1876589" cy="187658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ACTUAR </a:t>
          </a:r>
          <a:endParaRPr lang="es-AR" sz="1500" kern="1200" dirty="0"/>
        </a:p>
      </dsp:txBody>
      <dsp:txXfrm rot="5400000">
        <a:off x="1733200" y="2210301"/>
        <a:ext cx="1326949" cy="1326949"/>
      </dsp:txXfrm>
    </dsp:sp>
    <dsp:sp modelId="{78B42236-AE75-4A44-A922-534A14922C85}">
      <dsp:nvSpPr>
        <dsp:cNvPr id="0" name=""/>
        <dsp:cNvSpPr/>
      </dsp:nvSpPr>
      <dsp:spPr>
        <a:xfrm>
          <a:off x="2779528" y="1776909"/>
          <a:ext cx="647921" cy="56341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B7817-A2CA-4088-95AA-881977CBBA1F}">
      <dsp:nvSpPr>
        <dsp:cNvPr id="0" name=""/>
        <dsp:cNvSpPr/>
      </dsp:nvSpPr>
      <dsp:spPr>
        <a:xfrm rot="10800000">
          <a:off x="2779528" y="1993605"/>
          <a:ext cx="647921" cy="56341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8E0B3-D0BF-422D-979E-BBFF697356C6}">
      <dsp:nvSpPr>
        <dsp:cNvPr id="0" name=""/>
        <dsp:cNvSpPr/>
      </dsp:nvSpPr>
      <dsp:spPr>
        <a:xfrm>
          <a:off x="1554788" y="421166"/>
          <a:ext cx="4459721" cy="4459721"/>
        </a:xfrm>
        <a:prstGeom prst="blockArc">
          <a:avLst>
            <a:gd name="adj1" fmla="val 11273869"/>
            <a:gd name="adj2" fmla="val 17852220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3A13C7-F674-4E3E-BC03-54477BA6D947}">
      <dsp:nvSpPr>
        <dsp:cNvPr id="0" name=""/>
        <dsp:cNvSpPr/>
      </dsp:nvSpPr>
      <dsp:spPr>
        <a:xfrm>
          <a:off x="1570326" y="271164"/>
          <a:ext cx="4459721" cy="4459721"/>
        </a:xfrm>
        <a:prstGeom prst="blockArc">
          <a:avLst>
            <a:gd name="adj1" fmla="val 5857184"/>
            <a:gd name="adj2" fmla="val 11035813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D8F5F0-8B73-4DD3-82C3-336BEF849F0D}">
      <dsp:nvSpPr>
        <dsp:cNvPr id="0" name=""/>
        <dsp:cNvSpPr/>
      </dsp:nvSpPr>
      <dsp:spPr>
        <a:xfrm>
          <a:off x="2938088" y="1015823"/>
          <a:ext cx="4459721" cy="4459721"/>
        </a:xfrm>
        <a:prstGeom prst="blockArc">
          <a:avLst>
            <a:gd name="adj1" fmla="val 2342697"/>
            <a:gd name="adj2" fmla="val 8370673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F9867B-0DC0-4A3E-AB34-3954F324D831}">
      <dsp:nvSpPr>
        <dsp:cNvPr id="0" name=""/>
        <dsp:cNvSpPr/>
      </dsp:nvSpPr>
      <dsp:spPr>
        <a:xfrm>
          <a:off x="3589647" y="474131"/>
          <a:ext cx="4459721" cy="4459721"/>
        </a:xfrm>
        <a:prstGeom prst="blockArc">
          <a:avLst>
            <a:gd name="adj1" fmla="val 20928064"/>
            <a:gd name="adj2" fmla="val 3688576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E6EA71-2771-4945-B35A-E866E4AE694E}">
      <dsp:nvSpPr>
        <dsp:cNvPr id="0" name=""/>
        <dsp:cNvSpPr/>
      </dsp:nvSpPr>
      <dsp:spPr>
        <a:xfrm>
          <a:off x="3578933" y="415866"/>
          <a:ext cx="4459721" cy="4459721"/>
        </a:xfrm>
        <a:prstGeom prst="blockArc">
          <a:avLst>
            <a:gd name="adj1" fmla="val 14529778"/>
            <a:gd name="adj2" fmla="val 21021566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1CB2C2-785C-4F2E-B665-461004EBD589}">
      <dsp:nvSpPr>
        <dsp:cNvPr id="0" name=""/>
        <dsp:cNvSpPr/>
      </dsp:nvSpPr>
      <dsp:spPr>
        <a:xfrm>
          <a:off x="3391501" y="1842604"/>
          <a:ext cx="2605523" cy="2050511"/>
        </a:xfrm>
        <a:prstGeom prst="ellipse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Nuevo paradigma de calidad</a:t>
          </a:r>
          <a:endParaRPr lang="es-AR" sz="2400" kern="1200" dirty="0"/>
        </a:p>
      </dsp:txBody>
      <dsp:txXfrm>
        <a:off x="3773071" y="2142894"/>
        <a:ext cx="1842383" cy="1449931"/>
      </dsp:txXfrm>
    </dsp:sp>
    <dsp:sp modelId="{90F82E67-0CD5-464F-AAB9-814C43B761DC}">
      <dsp:nvSpPr>
        <dsp:cNvPr id="0" name=""/>
        <dsp:cNvSpPr/>
      </dsp:nvSpPr>
      <dsp:spPr>
        <a:xfrm>
          <a:off x="2051888" y="1921"/>
          <a:ext cx="5479565" cy="1435358"/>
        </a:xfrm>
        <a:prstGeom prst="ellips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atención centrada en las personas, las familias y las comunidades</a:t>
          </a:r>
          <a:endParaRPr lang="es-AR" sz="1800" kern="1200" dirty="0"/>
        </a:p>
      </dsp:txBody>
      <dsp:txXfrm>
        <a:off x="2854352" y="212124"/>
        <a:ext cx="3874637" cy="1014952"/>
      </dsp:txXfrm>
    </dsp:sp>
    <dsp:sp modelId="{A8425E68-5C97-46B9-942B-8DEFC65894A7}">
      <dsp:nvSpPr>
        <dsp:cNvPr id="0" name=""/>
        <dsp:cNvSpPr/>
      </dsp:nvSpPr>
      <dsp:spPr>
        <a:xfrm>
          <a:off x="5984671" y="1563274"/>
          <a:ext cx="3943100" cy="1435358"/>
        </a:xfrm>
        <a:prstGeom prst="ellips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seguridad, efectividad</a:t>
          </a:r>
        </a:p>
      </dsp:txBody>
      <dsp:txXfrm>
        <a:off x="6562125" y="1773477"/>
        <a:ext cx="2788192" cy="1014952"/>
      </dsp:txXfrm>
    </dsp:sp>
    <dsp:sp modelId="{62829D21-BD90-4A23-AD01-31F118850D98}">
      <dsp:nvSpPr>
        <dsp:cNvPr id="0" name=""/>
        <dsp:cNvSpPr/>
      </dsp:nvSpPr>
      <dsp:spPr>
        <a:xfrm>
          <a:off x="5621776" y="3900111"/>
          <a:ext cx="2475734" cy="1435358"/>
        </a:xfrm>
        <a:prstGeom prst="ellips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oportunidad</a:t>
          </a:r>
        </a:p>
      </dsp:txBody>
      <dsp:txXfrm>
        <a:off x="5984339" y="4110314"/>
        <a:ext cx="1750608" cy="1014952"/>
      </dsp:txXfrm>
    </dsp:sp>
    <dsp:sp modelId="{EBFE14A4-F756-4A25-A35C-F52345B2D527}">
      <dsp:nvSpPr>
        <dsp:cNvPr id="0" name=""/>
        <dsp:cNvSpPr/>
      </dsp:nvSpPr>
      <dsp:spPr>
        <a:xfrm>
          <a:off x="2273497" y="3942301"/>
          <a:ext cx="2475734" cy="1435358"/>
        </a:xfrm>
        <a:prstGeom prst="ellips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eficiencia </a:t>
          </a:r>
        </a:p>
      </dsp:txBody>
      <dsp:txXfrm>
        <a:off x="2636060" y="4152504"/>
        <a:ext cx="1750608" cy="1014952"/>
      </dsp:txXfrm>
    </dsp:sp>
    <dsp:sp modelId="{54049317-CF9F-4CF4-B2A2-2BF6C8CA9E5A}">
      <dsp:nvSpPr>
        <dsp:cNvPr id="0" name=""/>
        <dsp:cNvSpPr/>
      </dsp:nvSpPr>
      <dsp:spPr>
        <a:xfrm>
          <a:off x="0" y="1634050"/>
          <a:ext cx="3254243" cy="1435358"/>
        </a:xfrm>
        <a:prstGeom prst="ellips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acceso equitativo</a:t>
          </a:r>
        </a:p>
      </dsp:txBody>
      <dsp:txXfrm>
        <a:off x="476573" y="1844253"/>
        <a:ext cx="2301097" cy="10149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5E8FD-BAD0-4284-A0AD-E91F3F0ADC91}">
      <dsp:nvSpPr>
        <dsp:cNvPr id="0" name=""/>
        <dsp:cNvSpPr/>
      </dsp:nvSpPr>
      <dsp:spPr>
        <a:xfrm>
          <a:off x="238196" y="826081"/>
          <a:ext cx="3803207" cy="2980266"/>
        </a:xfrm>
        <a:prstGeom prst="gear9">
          <a:avLst/>
        </a:prstGeom>
        <a:gradFill flip="none" rotWithShape="1">
          <a:gsLst>
            <a:gs pos="17000">
              <a:schemeClr val="accent1">
                <a:lumMod val="40000"/>
                <a:lumOff val="60000"/>
              </a:schemeClr>
            </a:gs>
            <a:gs pos="69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/>
            <a:t>redes adaptativas complejas</a:t>
          </a:r>
        </a:p>
      </dsp:txBody>
      <dsp:txXfrm>
        <a:off x="941304" y="1524194"/>
        <a:ext cx="2396991" cy="1531918"/>
      </dsp:txXfrm>
    </dsp:sp>
    <dsp:sp modelId="{560CFBF5-BFD3-4CF0-831A-FEEC67CF698B}">
      <dsp:nvSpPr>
        <dsp:cNvPr id="0" name=""/>
        <dsp:cNvSpPr/>
      </dsp:nvSpPr>
      <dsp:spPr>
        <a:xfrm>
          <a:off x="3513671" y="2030060"/>
          <a:ext cx="4846564" cy="2797874"/>
        </a:xfrm>
        <a:prstGeom prst="gear6">
          <a:avLst/>
        </a:prstGeom>
        <a:gradFill flip="none" rotWithShape="1">
          <a:gsLst>
            <a:gs pos="18000">
              <a:schemeClr val="accent1">
                <a:lumMod val="67000"/>
              </a:schemeClr>
            </a:gs>
            <a:gs pos="39000">
              <a:schemeClr val="accent1">
                <a:lumMod val="97000"/>
                <a:lumOff val="3000"/>
              </a:schemeClr>
            </a:gs>
            <a:gs pos="91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distintos niveles y elementos interconectados.</a:t>
          </a:r>
          <a:endParaRPr lang="es-AR" sz="2400" kern="1200" dirty="0"/>
        </a:p>
      </dsp:txBody>
      <dsp:txXfrm>
        <a:off x="4515845" y="2738690"/>
        <a:ext cx="2842216" cy="1380614"/>
      </dsp:txXfrm>
    </dsp:sp>
    <dsp:sp modelId="{E4A75C7B-F8D7-468F-8934-77E9F91C0615}">
      <dsp:nvSpPr>
        <dsp:cNvPr id="0" name=""/>
        <dsp:cNvSpPr/>
      </dsp:nvSpPr>
      <dsp:spPr>
        <a:xfrm rot="19092111">
          <a:off x="2084760" y="399574"/>
          <a:ext cx="3665728" cy="2875323"/>
        </a:xfrm>
        <a:prstGeom prst="circularArrow">
          <a:avLst>
            <a:gd name="adj1" fmla="val 4878"/>
            <a:gd name="adj2" fmla="val 312630"/>
            <a:gd name="adj3" fmla="val 3224359"/>
            <a:gd name="adj4" fmla="val 151136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600DF-E008-42DA-B205-B47E22FC386D}">
      <dsp:nvSpPr>
        <dsp:cNvPr id="0" name=""/>
        <dsp:cNvSpPr/>
      </dsp:nvSpPr>
      <dsp:spPr>
        <a:xfrm rot="17517472">
          <a:off x="2070104" y="2220067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61AB0-BCD3-46CA-B272-924FDAC2ECD8}">
      <dsp:nvSpPr>
        <dsp:cNvPr id="0" name=""/>
        <dsp:cNvSpPr/>
      </dsp:nvSpPr>
      <dsp:spPr>
        <a:xfrm>
          <a:off x="4113747" y="10729"/>
          <a:ext cx="7947623" cy="1215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834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Enfermedades no transmisibles </a:t>
          </a:r>
          <a:endParaRPr lang="es-AR" sz="2400" kern="1200" dirty="0"/>
        </a:p>
      </dsp:txBody>
      <dsp:txXfrm>
        <a:off x="4113747" y="10729"/>
        <a:ext cx="7947623" cy="1215742"/>
      </dsp:txXfrm>
    </dsp:sp>
    <dsp:sp modelId="{7964F6CE-6693-4EDE-9C0A-C76DD4863713}">
      <dsp:nvSpPr>
        <dsp:cNvPr id="0" name=""/>
        <dsp:cNvSpPr/>
      </dsp:nvSpPr>
      <dsp:spPr>
        <a:xfrm>
          <a:off x="4322153" y="0"/>
          <a:ext cx="1540731" cy="14690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14134-825B-4EF4-9176-6FC49801E18A}">
      <dsp:nvSpPr>
        <dsp:cNvPr id="0" name=""/>
        <dsp:cNvSpPr/>
      </dsp:nvSpPr>
      <dsp:spPr>
        <a:xfrm>
          <a:off x="1334065" y="1673912"/>
          <a:ext cx="4198447" cy="13043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8348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Resistencia a los antibióticos</a:t>
          </a:r>
          <a:endParaRPr lang="es-AR" sz="2600" kern="1200" dirty="0"/>
        </a:p>
      </dsp:txBody>
      <dsp:txXfrm>
        <a:off x="1334065" y="1673912"/>
        <a:ext cx="4198447" cy="1304387"/>
      </dsp:txXfrm>
    </dsp:sp>
    <dsp:sp modelId="{3D5EBB9D-4DB1-4C43-9BB4-E4D452BE1EBD}">
      <dsp:nvSpPr>
        <dsp:cNvPr id="0" name=""/>
        <dsp:cNvSpPr/>
      </dsp:nvSpPr>
      <dsp:spPr>
        <a:xfrm>
          <a:off x="1672161" y="1773619"/>
          <a:ext cx="1206628" cy="10515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A1504-6138-4AD4-848F-47B0452EF99D}">
      <dsp:nvSpPr>
        <dsp:cNvPr id="0" name=""/>
        <dsp:cNvSpPr/>
      </dsp:nvSpPr>
      <dsp:spPr>
        <a:xfrm>
          <a:off x="1917599" y="3805788"/>
          <a:ext cx="4563017" cy="1026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8348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Salud mental</a:t>
          </a:r>
          <a:endParaRPr lang="es-AR" sz="2600" kern="1200" dirty="0"/>
        </a:p>
      </dsp:txBody>
      <dsp:txXfrm>
        <a:off x="1917599" y="3805788"/>
        <a:ext cx="4563017" cy="1026935"/>
      </dsp:txXfrm>
    </dsp:sp>
    <dsp:sp modelId="{E9C05598-7CA5-46AA-9836-676AE682194A}">
      <dsp:nvSpPr>
        <dsp:cNvPr id="0" name=""/>
        <dsp:cNvSpPr/>
      </dsp:nvSpPr>
      <dsp:spPr>
        <a:xfrm>
          <a:off x="2336345" y="3808649"/>
          <a:ext cx="929450" cy="11697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757AA-B87E-4023-B586-CADBA387C6CC}">
      <dsp:nvSpPr>
        <dsp:cNvPr id="0" name=""/>
        <dsp:cNvSpPr/>
      </dsp:nvSpPr>
      <dsp:spPr>
        <a:xfrm>
          <a:off x="5278238" y="1991176"/>
          <a:ext cx="4214104" cy="219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La calidad debe tener una </a:t>
          </a:r>
          <a:r>
            <a:rPr lang="es-AR" sz="2000" kern="1200" dirty="0"/>
            <a:t>planeación no es una cuestión del azar. </a:t>
          </a:r>
        </a:p>
      </dsp:txBody>
      <dsp:txXfrm>
        <a:off x="6590682" y="2588093"/>
        <a:ext cx="2853447" cy="1549685"/>
      </dsp:txXfrm>
    </dsp:sp>
    <dsp:sp modelId="{DF34FF4D-F9B1-4610-8824-E05FB7915E6A}">
      <dsp:nvSpPr>
        <dsp:cNvPr id="0" name=""/>
        <dsp:cNvSpPr/>
      </dsp:nvSpPr>
      <dsp:spPr>
        <a:xfrm>
          <a:off x="227775" y="1695471"/>
          <a:ext cx="4493860" cy="2191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900" kern="1200" dirty="0"/>
            <a:t>El uso de herramientas </a:t>
          </a:r>
          <a:r>
            <a:rPr lang="es-ES" sz="1900" kern="1200" dirty="0"/>
            <a:t>para la gestión de calidad; </a:t>
          </a:r>
          <a:r>
            <a:rPr lang="es-AR" sz="1900" kern="1200" dirty="0"/>
            <a:t>conocer hechos y datos</a:t>
          </a:r>
        </a:p>
      </dsp:txBody>
      <dsp:txXfrm>
        <a:off x="275911" y="2291441"/>
        <a:ext cx="3049430" cy="1547228"/>
      </dsp:txXfrm>
    </dsp:sp>
    <dsp:sp modelId="{980CF8B2-0A22-45D5-8BB2-1FE152DBCD82}">
      <dsp:nvSpPr>
        <dsp:cNvPr id="0" name=""/>
        <dsp:cNvSpPr/>
      </dsp:nvSpPr>
      <dsp:spPr>
        <a:xfrm>
          <a:off x="5177190" y="-419032"/>
          <a:ext cx="4315152" cy="2023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La calidad es una actitud que debe ser asumido por todas las personas de la </a:t>
          </a:r>
          <a:r>
            <a:rPr lang="es-AR" sz="2000" kern="1200" dirty="0"/>
            <a:t>organización.</a:t>
          </a:r>
        </a:p>
      </dsp:txBody>
      <dsp:txXfrm>
        <a:off x="6516192" y="-374576"/>
        <a:ext cx="2931694" cy="1428936"/>
      </dsp:txXfrm>
    </dsp:sp>
    <dsp:sp modelId="{361AD32F-CDE1-4317-9D07-EC40E051DC2D}">
      <dsp:nvSpPr>
        <dsp:cNvPr id="0" name=""/>
        <dsp:cNvSpPr/>
      </dsp:nvSpPr>
      <dsp:spPr>
        <a:xfrm>
          <a:off x="302759" y="-432721"/>
          <a:ext cx="3847182" cy="2051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La calidad como un asunto </a:t>
          </a:r>
          <a:r>
            <a:rPr lang="es-AR" sz="2000" kern="1200" dirty="0"/>
            <a:t>estratégico; la calidad como un imperativo ético</a:t>
          </a:r>
        </a:p>
      </dsp:txBody>
      <dsp:txXfrm>
        <a:off x="347817" y="-387663"/>
        <a:ext cx="2602911" cy="1448264"/>
      </dsp:txXfrm>
    </dsp:sp>
    <dsp:sp modelId="{51677683-A48E-4681-B2BA-31719B3192EB}">
      <dsp:nvSpPr>
        <dsp:cNvPr id="0" name=""/>
        <dsp:cNvSpPr/>
      </dsp:nvSpPr>
      <dsp:spPr>
        <a:xfrm>
          <a:off x="3054960" y="235560"/>
          <a:ext cx="1653035" cy="1653035"/>
        </a:xfrm>
        <a:prstGeom prst="pieWedge">
          <a:avLst/>
        </a:prstGeom>
        <a:gradFill flip="none" rotWithShape="1">
          <a:gsLst>
            <a:gs pos="14140">
              <a:srgbClr val="E8F8DE"/>
            </a:gs>
            <a:gs pos="41588">
              <a:srgbClr val="CEF0B7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100" kern="1200" dirty="0">
            <a:solidFill>
              <a:schemeClr val="tx1"/>
            </a:solidFill>
          </a:endParaRPr>
        </a:p>
      </dsp:txBody>
      <dsp:txXfrm>
        <a:off x="3539123" y="719723"/>
        <a:ext cx="1168872" cy="1168872"/>
      </dsp:txXfrm>
    </dsp:sp>
    <dsp:sp modelId="{82D678A9-08C5-4F37-AA66-50AE66BCF324}">
      <dsp:nvSpPr>
        <dsp:cNvPr id="0" name=""/>
        <dsp:cNvSpPr/>
      </dsp:nvSpPr>
      <dsp:spPr>
        <a:xfrm rot="5400000">
          <a:off x="4784347" y="235560"/>
          <a:ext cx="1653035" cy="1653035"/>
        </a:xfrm>
        <a:prstGeom prst="pieWedge">
          <a:avLst/>
        </a:prstGeom>
        <a:gradFill rotWithShape="0">
          <a:gsLst>
            <a:gs pos="14140">
              <a:srgbClr val="E8F8DE"/>
            </a:gs>
            <a:gs pos="41588">
              <a:srgbClr val="CEF0B7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100" kern="1200" dirty="0">
            <a:solidFill>
              <a:schemeClr val="tx1"/>
            </a:solidFill>
          </a:endParaRPr>
        </a:p>
      </dsp:txBody>
      <dsp:txXfrm rot="-5400000">
        <a:off x="4784347" y="719723"/>
        <a:ext cx="1168872" cy="1168872"/>
      </dsp:txXfrm>
    </dsp:sp>
    <dsp:sp modelId="{206C5F2A-458F-40EA-85D3-6BA03A9229FB}">
      <dsp:nvSpPr>
        <dsp:cNvPr id="0" name=""/>
        <dsp:cNvSpPr/>
      </dsp:nvSpPr>
      <dsp:spPr>
        <a:xfrm rot="10800000">
          <a:off x="4720623" y="1934680"/>
          <a:ext cx="1653035" cy="1653035"/>
        </a:xfrm>
        <a:prstGeom prst="pieWedge">
          <a:avLst/>
        </a:prstGeom>
        <a:gradFill rotWithShape="0">
          <a:gsLst>
            <a:gs pos="14140">
              <a:srgbClr val="E8F8DE"/>
            </a:gs>
            <a:gs pos="41588">
              <a:srgbClr val="CEF0B7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100" kern="1200" dirty="0">
            <a:solidFill>
              <a:schemeClr val="tx1"/>
            </a:solidFill>
          </a:endParaRPr>
        </a:p>
      </dsp:txBody>
      <dsp:txXfrm rot="10800000">
        <a:off x="4720623" y="1934680"/>
        <a:ext cx="1168872" cy="1168872"/>
      </dsp:txXfrm>
    </dsp:sp>
    <dsp:sp modelId="{E825CF08-1689-4E0A-918B-2806B8A28385}">
      <dsp:nvSpPr>
        <dsp:cNvPr id="0" name=""/>
        <dsp:cNvSpPr/>
      </dsp:nvSpPr>
      <dsp:spPr>
        <a:xfrm rot="16200000">
          <a:off x="3054960" y="1964947"/>
          <a:ext cx="1653035" cy="1653035"/>
        </a:xfrm>
        <a:prstGeom prst="pieWedge">
          <a:avLst/>
        </a:prstGeom>
        <a:gradFill rotWithShape="0">
          <a:gsLst>
            <a:gs pos="14140">
              <a:srgbClr val="E8F8DE"/>
            </a:gs>
            <a:gs pos="41588">
              <a:srgbClr val="CEF0B7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100" kern="1200" dirty="0">
            <a:solidFill>
              <a:schemeClr val="tx1"/>
            </a:solidFill>
          </a:endParaRPr>
        </a:p>
      </dsp:txBody>
      <dsp:txXfrm rot="5400000">
        <a:off x="3539123" y="1964947"/>
        <a:ext cx="1168872" cy="1168872"/>
      </dsp:txXfrm>
    </dsp:sp>
    <dsp:sp modelId="{CB27606E-D2F6-4CA3-8395-95149211879E}">
      <dsp:nvSpPr>
        <dsp:cNvPr id="0" name=""/>
        <dsp:cNvSpPr/>
      </dsp:nvSpPr>
      <dsp:spPr>
        <a:xfrm>
          <a:off x="4460803" y="1583184"/>
          <a:ext cx="570736" cy="4962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28D20-AF13-43FE-9F2E-255531484080}">
      <dsp:nvSpPr>
        <dsp:cNvPr id="0" name=""/>
        <dsp:cNvSpPr/>
      </dsp:nvSpPr>
      <dsp:spPr>
        <a:xfrm rot="10800000">
          <a:off x="4460803" y="1774066"/>
          <a:ext cx="570736" cy="4962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7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9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74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1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89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4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44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3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1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9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7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5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3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3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9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9612B-3CDE-49F6-8FF5-AA0098E4E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499" y="949230"/>
            <a:ext cx="8915399" cy="2262781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  <a:latin typeface="Sylfaen" panose="010A0502050306030303" pitchFamily="18" charset="0"/>
              </a:rPr>
              <a:t>CALIDAD EN SALUD </a:t>
            </a:r>
            <a:endParaRPr lang="es-AR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FDF6D4-FBAE-4517-ACA5-3EA3E2FC1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5C72AC-2541-46E0-BA3D-35B5273FD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165" y="3429000"/>
            <a:ext cx="2269778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0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91090D-B7BC-49AB-8C48-42440BCF1B1E}"/>
              </a:ext>
            </a:extLst>
          </p:cNvPr>
          <p:cNvSpPr txBox="1"/>
          <p:nvPr/>
        </p:nvSpPr>
        <p:spPr>
          <a:xfrm>
            <a:off x="1379560" y="2046849"/>
            <a:ext cx="8159261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Su modelo de calidad estableció  tres niveles del análisis de la atención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Estructura, Proceso y Resultados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27DCD2-FB21-41B1-9D86-7E92B404CFCD}"/>
              </a:ext>
            </a:extLst>
          </p:cNvPr>
          <p:cNvSpPr txBox="1"/>
          <p:nvPr/>
        </p:nvSpPr>
        <p:spPr>
          <a:xfrm>
            <a:off x="1516966" y="884247"/>
            <a:ext cx="91580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Donabaldian :Padre de la calidad de la atención en salud  </a:t>
            </a:r>
            <a:endParaRPr lang="es-AR" sz="28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9D9259D-666E-4067-B584-33259D3AD0CE}"/>
              </a:ext>
            </a:extLst>
          </p:cNvPr>
          <p:cNvSpPr/>
          <p:nvPr/>
        </p:nvSpPr>
        <p:spPr>
          <a:xfrm>
            <a:off x="4302226" y="4511269"/>
            <a:ext cx="3329760" cy="2147486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INTEGRA TODO LO QUE SE HACE EN RELACION AL PACIENTE ( SE PONE EN MARCHA EL SISTEMA)</a:t>
            </a:r>
            <a:endParaRPr lang="es-A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C0DFEC1-9E83-43DA-AE06-DC1311ED36B7}"/>
              </a:ext>
            </a:extLst>
          </p:cNvPr>
          <p:cNvSpPr/>
          <p:nvPr/>
        </p:nvSpPr>
        <p:spPr>
          <a:xfrm>
            <a:off x="8187732" y="4376276"/>
            <a:ext cx="3641682" cy="1974396"/>
          </a:xfrm>
          <a:prstGeom prst="ellips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CAMBIOS EN EL ESTADO DE SALUD DE LA POBLACION Y LA SATISFACCION DE USUARIOS Y PRESTADORES</a:t>
            </a:r>
            <a:endParaRPr lang="es-AR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10DDC96-EE41-4453-B05A-E485332B8BC0}"/>
              </a:ext>
            </a:extLst>
          </p:cNvPr>
          <p:cNvCxnSpPr>
            <a:cxnSpLocks/>
          </p:cNvCxnSpPr>
          <p:nvPr/>
        </p:nvCxnSpPr>
        <p:spPr>
          <a:xfrm flipH="1">
            <a:off x="2475914" y="3685958"/>
            <a:ext cx="913475" cy="825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0ACA7D8-444E-4814-B305-DB460C0AD84E}"/>
              </a:ext>
            </a:extLst>
          </p:cNvPr>
          <p:cNvCxnSpPr>
            <a:cxnSpLocks/>
          </p:cNvCxnSpPr>
          <p:nvPr/>
        </p:nvCxnSpPr>
        <p:spPr>
          <a:xfrm>
            <a:off x="7817179" y="3710359"/>
            <a:ext cx="695425" cy="662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E6E56E2-02FA-4171-A2ED-533B14C1B0B4}"/>
              </a:ext>
            </a:extLst>
          </p:cNvPr>
          <p:cNvCxnSpPr>
            <a:cxnSpLocks/>
          </p:cNvCxnSpPr>
          <p:nvPr/>
        </p:nvCxnSpPr>
        <p:spPr>
          <a:xfrm>
            <a:off x="5915289" y="3565211"/>
            <a:ext cx="0" cy="7490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9CDF7641-ADAF-490C-BA63-3014CDA4F97B}"/>
              </a:ext>
            </a:extLst>
          </p:cNvPr>
          <p:cNvSpPr/>
          <p:nvPr/>
        </p:nvSpPr>
        <p:spPr>
          <a:xfrm>
            <a:off x="559260" y="4528628"/>
            <a:ext cx="2771336" cy="1938992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ATRIBUTOS ESTABLES EN QUE SE DA LA ATENCION </a:t>
            </a:r>
            <a:endParaRPr lang="es-A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463CD9-695D-4BC0-B589-B5B1B2C53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248" y="6077242"/>
            <a:ext cx="2372751" cy="780757"/>
          </a:xfrm>
          <a:prstGeom prst="rect">
            <a:avLst/>
          </a:prstGeom>
        </p:spPr>
      </p:pic>
      <p:sp>
        <p:nvSpPr>
          <p:cNvPr id="11" name="Signo más 10">
            <a:extLst>
              <a:ext uri="{FF2B5EF4-FFF2-40B4-BE49-F238E27FC236}">
                <a16:creationId xmlns:a16="http://schemas.microsoft.com/office/drawing/2014/main" id="{131D939C-3263-4D70-BF8D-B08A658D23C7}"/>
              </a:ext>
            </a:extLst>
          </p:cNvPr>
          <p:cNvSpPr/>
          <p:nvPr/>
        </p:nvSpPr>
        <p:spPr>
          <a:xfrm>
            <a:off x="3330596" y="4948703"/>
            <a:ext cx="913475" cy="10988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s igual a 12">
            <a:extLst>
              <a:ext uri="{FF2B5EF4-FFF2-40B4-BE49-F238E27FC236}">
                <a16:creationId xmlns:a16="http://schemas.microsoft.com/office/drawing/2014/main" id="{16658954-8252-46BC-9CB2-3A8114643B59}"/>
              </a:ext>
            </a:extLst>
          </p:cNvPr>
          <p:cNvSpPr/>
          <p:nvPr/>
        </p:nvSpPr>
        <p:spPr>
          <a:xfrm>
            <a:off x="7492307" y="5239657"/>
            <a:ext cx="695425" cy="66235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747D4C0-048E-40DD-8CA3-B09EB8C98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516" y="1669144"/>
            <a:ext cx="2672204" cy="21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DF07393-2AC6-4EA6-BB11-CA0CF92474BC}"/>
              </a:ext>
            </a:extLst>
          </p:cNvPr>
          <p:cNvSpPr/>
          <p:nvPr/>
        </p:nvSpPr>
        <p:spPr>
          <a:xfrm>
            <a:off x="295422" y="1308296"/>
            <a:ext cx="3927254" cy="55497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3200" dirty="0"/>
          </a:p>
          <a:p>
            <a:r>
              <a:rPr lang="es-ES" sz="2400" dirty="0"/>
              <a:t>Miden cómo el Sistema de Salud está organizado y equipado.</a:t>
            </a:r>
          </a:p>
          <a:p>
            <a:endParaRPr lang="es-ES" sz="2400" dirty="0"/>
          </a:p>
          <a:p>
            <a:r>
              <a:rPr lang="es-ES" sz="2400" dirty="0"/>
              <a:t> Es la parte mas estable del sistema, menos factible de cambiar por parte del equipo y de alto costo.</a:t>
            </a:r>
            <a:endParaRPr lang="es-AR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14D94AB-6BA8-490F-B6B6-67FDF6B9E161}"/>
              </a:ext>
            </a:extLst>
          </p:cNvPr>
          <p:cNvSpPr/>
          <p:nvPr/>
        </p:nvSpPr>
        <p:spPr>
          <a:xfrm>
            <a:off x="4348101" y="419100"/>
            <a:ext cx="5583690" cy="61112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EFB5783-A330-4FBF-84E3-DE863EC0232A}"/>
              </a:ext>
            </a:extLst>
          </p:cNvPr>
          <p:cNvSpPr/>
          <p:nvPr/>
        </p:nvSpPr>
        <p:spPr>
          <a:xfrm>
            <a:off x="4348101" y="959293"/>
            <a:ext cx="633046" cy="68267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  <a:endParaRPr lang="es-A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B2D4635-20EA-4453-9B0C-4DDA69B32ADE}"/>
              </a:ext>
            </a:extLst>
          </p:cNvPr>
          <p:cNvSpPr/>
          <p:nvPr/>
        </p:nvSpPr>
        <p:spPr>
          <a:xfrm>
            <a:off x="4348101" y="2032929"/>
            <a:ext cx="633046" cy="65453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endParaRPr lang="es-A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AA68DBD-9F9A-4BFC-939B-8FEF9E9D9186}"/>
              </a:ext>
            </a:extLst>
          </p:cNvPr>
          <p:cNvSpPr/>
          <p:nvPr/>
        </p:nvSpPr>
        <p:spPr>
          <a:xfrm>
            <a:off x="4348101" y="3063511"/>
            <a:ext cx="633046" cy="68267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  <a:endParaRPr lang="es-A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9668F74-4494-4131-9132-622F40CF62B0}"/>
              </a:ext>
            </a:extLst>
          </p:cNvPr>
          <p:cNvSpPr/>
          <p:nvPr/>
        </p:nvSpPr>
        <p:spPr>
          <a:xfrm>
            <a:off x="4408666" y="4122226"/>
            <a:ext cx="633046" cy="64008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  <a:endParaRPr lang="es-AR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4A47FF-0B64-4884-837C-45C7020EDEEE}"/>
              </a:ext>
            </a:extLst>
          </p:cNvPr>
          <p:cNvSpPr/>
          <p:nvPr/>
        </p:nvSpPr>
        <p:spPr>
          <a:xfrm>
            <a:off x="4363724" y="5106181"/>
            <a:ext cx="656886" cy="64008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  <a:endParaRPr lang="es-A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5FFB810-43AE-48C9-AD9C-5B04DC784CE2}"/>
              </a:ext>
            </a:extLst>
          </p:cNvPr>
          <p:cNvSpPr/>
          <p:nvPr/>
        </p:nvSpPr>
        <p:spPr>
          <a:xfrm>
            <a:off x="4399484" y="6090136"/>
            <a:ext cx="609206" cy="61756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9930C20-7592-4BC3-B605-842E9C0D3669}"/>
              </a:ext>
            </a:extLst>
          </p:cNvPr>
          <p:cNvSpPr/>
          <p:nvPr/>
        </p:nvSpPr>
        <p:spPr>
          <a:xfrm>
            <a:off x="5461990" y="950277"/>
            <a:ext cx="2940148" cy="8132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INSTALACIONES </a:t>
            </a:r>
            <a:endParaRPr lang="es-AR" sz="24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2244E9E-A03A-40D9-8272-9F0782BED3A3}"/>
              </a:ext>
            </a:extLst>
          </p:cNvPr>
          <p:cNvSpPr/>
          <p:nvPr/>
        </p:nvSpPr>
        <p:spPr>
          <a:xfrm>
            <a:off x="5527639" y="2032929"/>
            <a:ext cx="2940148" cy="8132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EQUIPAMIENTO</a:t>
            </a:r>
            <a:endParaRPr lang="es-AR" sz="2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3B9CE0-243B-4387-BFFF-D0B7574C63FB}"/>
              </a:ext>
            </a:extLst>
          </p:cNvPr>
          <p:cNvSpPr/>
          <p:nvPr/>
        </p:nvSpPr>
        <p:spPr>
          <a:xfrm>
            <a:off x="5448893" y="3006816"/>
            <a:ext cx="2377440" cy="8132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PERSONAL</a:t>
            </a:r>
            <a:endParaRPr lang="es-AR" sz="24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F5EBD23-B576-4D0C-8AB7-CBA542F6A656}"/>
              </a:ext>
            </a:extLst>
          </p:cNvPr>
          <p:cNvSpPr/>
          <p:nvPr/>
        </p:nvSpPr>
        <p:spPr>
          <a:xfrm>
            <a:off x="5451230" y="4104142"/>
            <a:ext cx="2250831" cy="8132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GESTION </a:t>
            </a:r>
            <a:endParaRPr lang="es-AR" sz="24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844AABC-BF7B-4B66-B04C-F63807204848}"/>
              </a:ext>
            </a:extLst>
          </p:cNvPr>
          <p:cNvSpPr/>
          <p:nvPr/>
        </p:nvSpPr>
        <p:spPr>
          <a:xfrm>
            <a:off x="5148403" y="5222024"/>
            <a:ext cx="3698620" cy="5676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CONDICIONES ECONOMICAS</a:t>
            </a:r>
            <a:endParaRPr lang="es-AR" sz="24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D39CD18-F65A-4516-8282-F27659E93A5B}"/>
              </a:ext>
            </a:extLst>
          </p:cNvPr>
          <p:cNvSpPr/>
          <p:nvPr/>
        </p:nvSpPr>
        <p:spPr>
          <a:xfrm>
            <a:off x="5020610" y="6232140"/>
            <a:ext cx="4290647" cy="5676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     NORMAS – REGLAMENTOS - OTRAS</a:t>
            </a:r>
            <a:endParaRPr lang="es-AR" sz="24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61A9B75-F40C-4F30-9376-981402EB8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02" y="1285167"/>
            <a:ext cx="3402724" cy="366744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91540ED5-EFC1-48DE-9FC3-2BA395F62987}"/>
              </a:ext>
            </a:extLst>
          </p:cNvPr>
          <p:cNvSpPr/>
          <p:nvPr/>
        </p:nvSpPr>
        <p:spPr>
          <a:xfrm rot="20777325">
            <a:off x="721638" y="182889"/>
            <a:ext cx="3319975" cy="956603"/>
          </a:xfrm>
          <a:prstGeom prst="rect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ESTRUCTURA </a:t>
            </a:r>
            <a:endParaRPr lang="es-AR" sz="32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DFA5D4-2C41-47BE-8796-93CFFAE2D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682" y="5922182"/>
            <a:ext cx="2941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9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DCEBFD8-3F79-47B2-9325-679D33DF66AF}"/>
              </a:ext>
            </a:extLst>
          </p:cNvPr>
          <p:cNvSpPr/>
          <p:nvPr/>
        </p:nvSpPr>
        <p:spPr>
          <a:xfrm rot="386164">
            <a:off x="5958275" y="194907"/>
            <a:ext cx="4023360" cy="12137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/>
              <a:t>PROCESO</a:t>
            </a:r>
            <a:endParaRPr lang="es-AR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624214-DA2C-452C-A017-47BB3BB17AB4}"/>
              </a:ext>
            </a:extLst>
          </p:cNvPr>
          <p:cNvSpPr txBox="1"/>
          <p:nvPr/>
        </p:nvSpPr>
        <p:spPr>
          <a:xfrm>
            <a:off x="782478" y="1630299"/>
            <a:ext cx="943942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ES LA PUERTA EN MARCHA DEL TODO EL SISTEMA, COMPRENDE LAS APTITUDES DESPLEGADAS EN LA PRESTACION DE SERVICIOS       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 ( PREVENCION- DIAGNOSTICO- TRATAMIENTO – REHABILITACION) </a:t>
            </a:r>
          </a:p>
          <a:p>
            <a:endParaRPr lang="es-ES" sz="2400" dirty="0"/>
          </a:p>
          <a:p>
            <a:r>
              <a:rPr lang="es-ES" sz="2400" dirty="0"/>
              <a:t>Se focalizan en el “cómo” el servicio es otorgado.</a:t>
            </a:r>
          </a:p>
          <a:p>
            <a:endParaRPr lang="es-ES" sz="2400" dirty="0"/>
          </a:p>
          <a:p>
            <a:r>
              <a:rPr lang="es-ES" sz="2400" dirty="0"/>
              <a:t> Miden si todos los “Pasos críticos” de un proceso se hicieron correctamente, están descritos en la evaluación de calidad y el diseño como REQUISITOS DE CALIDAD.</a:t>
            </a:r>
          </a:p>
          <a:p>
            <a:endParaRPr lang="es-ES" sz="2400" dirty="0"/>
          </a:p>
          <a:p>
            <a:r>
              <a:rPr lang="es-ES" sz="2400" dirty="0"/>
              <a:t> Su porcentaje de cumplimiento corresponde al Rango de Calidad definido por el Umbral y Estándar 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D8425CC-03EE-42A8-82B2-6D6B166DE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04318" cy="9205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4A55FB-AB7E-4B47-B83C-3E63FC3F3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739" y="2496535"/>
            <a:ext cx="3022261" cy="16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6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977CA50-3E10-4BD4-846F-68AB8FBF0A8C}"/>
              </a:ext>
            </a:extLst>
          </p:cNvPr>
          <p:cNvSpPr/>
          <p:nvPr/>
        </p:nvSpPr>
        <p:spPr>
          <a:xfrm rot="19988815">
            <a:off x="129620" y="858128"/>
            <a:ext cx="3488787" cy="140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RESULTADO</a:t>
            </a:r>
            <a:endParaRPr lang="es-AR" sz="2800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3F340A-CF6B-454A-8378-7BD145646D60}"/>
              </a:ext>
            </a:extLst>
          </p:cNvPr>
          <p:cNvSpPr txBox="1"/>
          <p:nvPr/>
        </p:nvSpPr>
        <p:spPr>
          <a:xfrm>
            <a:off x="953503" y="2427394"/>
            <a:ext cx="89189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Miden la efectividad del proceso o servicio diseñado.</a:t>
            </a:r>
          </a:p>
          <a:p>
            <a:endParaRPr lang="es-ES" sz="2800" dirty="0"/>
          </a:p>
          <a:p>
            <a:r>
              <a:rPr lang="es-ES" sz="2800" dirty="0"/>
              <a:t>Miden el grado en que el servicio otorgado</a:t>
            </a:r>
          </a:p>
          <a:p>
            <a:r>
              <a:rPr lang="es-ES" sz="2800" dirty="0"/>
              <a:t>produjo el efecto deseado en el usuario.</a:t>
            </a:r>
          </a:p>
          <a:p>
            <a:endParaRPr lang="es-ES" sz="2800" dirty="0"/>
          </a:p>
          <a:p>
            <a:r>
              <a:rPr lang="es-ES" sz="2800" dirty="0"/>
              <a:t>Son los indicadores más usados en</a:t>
            </a:r>
          </a:p>
          <a:p>
            <a:r>
              <a:rPr lang="es-ES" sz="2800" dirty="0"/>
              <a:t> el Sistema de Salud desde </a:t>
            </a:r>
          </a:p>
          <a:p>
            <a:r>
              <a:rPr lang="es-ES" sz="2800" dirty="0"/>
              <a:t>hace 25 años al menos</a:t>
            </a:r>
            <a:endParaRPr lang="es-AR" sz="28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52CE76-4BB1-49A1-9B6C-4F422DD0A8E7}"/>
              </a:ext>
            </a:extLst>
          </p:cNvPr>
          <p:cNvSpPr/>
          <p:nvPr/>
        </p:nvSpPr>
        <p:spPr>
          <a:xfrm>
            <a:off x="3748026" y="551202"/>
            <a:ext cx="6197831" cy="15755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Es la ultima instancia es la consecuencia que tiene el proceso de atención  con el subsiguiente cambio de estado de salud de la población</a:t>
            </a:r>
            <a:endParaRPr lang="es-AR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570CD6-262C-4B72-BE44-2733C3AA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82" y="5937424"/>
            <a:ext cx="3304318" cy="920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F5D7893-E0C8-4AE8-AF96-0DBF37D05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682" y="2427394"/>
            <a:ext cx="3304318" cy="265692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67FAA77-D749-4A0D-AFEE-AA0FF1A1ECEE}"/>
              </a:ext>
            </a:extLst>
          </p:cNvPr>
          <p:cNvSpPr/>
          <p:nvPr/>
        </p:nvSpPr>
        <p:spPr>
          <a:xfrm>
            <a:off x="6096000" y="5573486"/>
            <a:ext cx="2365829" cy="733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INMEDIATOS</a:t>
            </a:r>
            <a:endParaRPr lang="es-AR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A5D085A-5B01-4B7D-871D-02C409AFD646}"/>
              </a:ext>
            </a:extLst>
          </p:cNvPr>
          <p:cNvSpPr/>
          <p:nvPr/>
        </p:nvSpPr>
        <p:spPr>
          <a:xfrm>
            <a:off x="8955314" y="5021534"/>
            <a:ext cx="3004457" cy="915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MEDIATOS O DE ALTO IMPACTO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7720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B8CBD59-F434-4A02-8333-0DC839B46464}"/>
              </a:ext>
            </a:extLst>
          </p:cNvPr>
          <p:cNvSpPr/>
          <p:nvPr/>
        </p:nvSpPr>
        <p:spPr>
          <a:xfrm>
            <a:off x="1857829" y="1015999"/>
            <a:ext cx="9419771" cy="5341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/>
              <a:t>INDICADORES  EN SALUD</a:t>
            </a:r>
          </a:p>
          <a:p>
            <a:pPr algn="ctr"/>
            <a:endParaRPr lang="es-ES" dirty="0"/>
          </a:p>
          <a:p>
            <a:pPr algn="ctr"/>
            <a:r>
              <a:rPr lang="es-ES" sz="2800" dirty="0"/>
              <a:t>Los indicadores son variables que intentan  medir  u objetivar en forma cuantitativa o cualitativa , sucesos colectivos especialmente biodemograficos para así, poder respaldar acciones políticas, evaluar logros  y metas.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/>
              <a:t>Los indicadores de salud son instrumentos de evaluación que pueden determinar directa o indirectamente modificaciones dando así una idea del estado de situación de una condición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0914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BFEEC17-DF0C-4B73-9EC7-053471601A4C}"/>
              </a:ext>
            </a:extLst>
          </p:cNvPr>
          <p:cNvSpPr/>
          <p:nvPr/>
        </p:nvSpPr>
        <p:spPr>
          <a:xfrm>
            <a:off x="1872343" y="406400"/>
            <a:ext cx="9985828" cy="6226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/>
              <a:t>Un indicador ideal debe tener atribuciones científicas </a:t>
            </a:r>
          </a:p>
          <a:p>
            <a:pPr algn="ctr"/>
            <a:endParaRPr lang="es-ES" dirty="0"/>
          </a:p>
          <a:p>
            <a:pPr marL="285750" indent="-285750">
              <a:buFontTx/>
              <a:buChar char="-"/>
            </a:pPr>
            <a:r>
              <a:rPr lang="es-ES" sz="2800" dirty="0"/>
              <a:t>de validez ( debe medir realmente lo que se supone debe medir)</a:t>
            </a:r>
          </a:p>
          <a:p>
            <a:pPr marL="285750" indent="-285750">
              <a:buFontTx/>
              <a:buChar char="-"/>
            </a:pPr>
            <a:endParaRPr lang="es-ES" sz="2800" dirty="0"/>
          </a:p>
          <a:p>
            <a:pPr marL="285750" indent="-285750">
              <a:buFontTx/>
              <a:buChar char="-"/>
            </a:pPr>
            <a:r>
              <a:rPr lang="es-ES" sz="2800" dirty="0"/>
              <a:t>confiabilidad ( mediciones repetidas por distintos observadores deben dar como resultado valores similares del mismo indicador)</a:t>
            </a:r>
          </a:p>
          <a:p>
            <a:pPr marL="285750" indent="-285750">
              <a:buFontTx/>
              <a:buChar char="-"/>
            </a:pPr>
            <a:endParaRPr lang="es-ES" sz="2800" dirty="0"/>
          </a:p>
          <a:p>
            <a:pPr marL="285750" indent="-285750">
              <a:buFontTx/>
              <a:buChar char="-"/>
            </a:pPr>
            <a:r>
              <a:rPr lang="es-ES" sz="2800" dirty="0"/>
              <a:t>sensibilidad ( ser capaz de captar los cambios)</a:t>
            </a:r>
          </a:p>
          <a:p>
            <a:pPr marL="285750" indent="-285750">
              <a:buFontTx/>
              <a:buChar char="-"/>
            </a:pPr>
            <a:endParaRPr lang="es-ES" sz="2800" dirty="0"/>
          </a:p>
          <a:p>
            <a:pPr marL="285750" indent="-285750">
              <a:buFontTx/>
              <a:buChar char="-"/>
            </a:pPr>
            <a:r>
              <a:rPr lang="es-ES" sz="2800" dirty="0"/>
              <a:t>especificidad ( refleja solo cambios ocurridos en una determinada situación)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79337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lobo: flecha derecha 3">
            <a:extLst>
              <a:ext uri="{FF2B5EF4-FFF2-40B4-BE49-F238E27FC236}">
                <a16:creationId xmlns:a16="http://schemas.microsoft.com/office/drawing/2014/main" id="{9BC468F2-92E9-43C4-99D2-8B11CD24B53B}"/>
              </a:ext>
            </a:extLst>
          </p:cNvPr>
          <p:cNvSpPr/>
          <p:nvPr/>
        </p:nvSpPr>
        <p:spPr>
          <a:xfrm>
            <a:off x="1726025" y="584708"/>
            <a:ext cx="4369975" cy="2003092"/>
          </a:xfrm>
          <a:prstGeom prst="rightArrowCallout">
            <a:avLst/>
          </a:prstGeom>
          <a:gradFill>
            <a:gsLst>
              <a:gs pos="17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tint val="9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LA SELECCION DE </a:t>
            </a:r>
            <a:r>
              <a:rPr lang="es-ES" dirty="0">
                <a:solidFill>
                  <a:srgbClr val="FF0000"/>
                </a:solidFill>
              </a:rPr>
              <a:t>INDICADORES</a:t>
            </a:r>
            <a:r>
              <a:rPr lang="es-ES" dirty="0"/>
              <a:t> DEBE SER  CON BASE  A</a:t>
            </a:r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E449BFF-4893-48F5-A9AA-83724B24A26F}"/>
              </a:ext>
            </a:extLst>
          </p:cNvPr>
          <p:cNvSpPr/>
          <p:nvPr/>
        </p:nvSpPr>
        <p:spPr>
          <a:xfrm>
            <a:off x="6706392" y="952505"/>
            <a:ext cx="5195321" cy="1635295"/>
          </a:xfrm>
          <a:prstGeom prst="ellipse">
            <a:avLst/>
          </a:prstGeom>
          <a:gradFill>
            <a:gsLst>
              <a:gs pos="17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DISPONIBILIDAD DE </a:t>
            </a:r>
            <a:r>
              <a:rPr lang="es-ES" b="1" dirty="0">
                <a:solidFill>
                  <a:srgbClr val="FF0000"/>
                </a:solidFill>
              </a:rPr>
              <a:t>DATOS</a:t>
            </a:r>
            <a:r>
              <a:rPr lang="es-ES" b="1" dirty="0">
                <a:solidFill>
                  <a:schemeClr val="tx1"/>
                </a:solidFill>
              </a:rPr>
              <a:t> QUE SE RECOPILAN EN FORMA </a:t>
            </a:r>
            <a:r>
              <a:rPr lang="es-ES" b="1" dirty="0">
                <a:solidFill>
                  <a:srgbClr val="FF0000"/>
                </a:solidFill>
              </a:rPr>
              <a:t>CONTINUA Y ORDENADA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DCA67EA-A414-4500-BE0E-9561922BE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3" y="3112851"/>
            <a:ext cx="7587574" cy="34002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0922C7-2BEC-4B1B-B80B-4FC2B1522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682" y="5937424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9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9BBA9A7-97D3-4EF5-A15C-FD1A74BA9A16}"/>
              </a:ext>
            </a:extLst>
          </p:cNvPr>
          <p:cNvSpPr/>
          <p:nvPr/>
        </p:nvSpPr>
        <p:spPr>
          <a:xfrm>
            <a:off x="0" y="428017"/>
            <a:ext cx="2743200" cy="169261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INDICADORES </a:t>
            </a:r>
          </a:p>
          <a:p>
            <a:pPr algn="ctr"/>
            <a:r>
              <a:rPr lang="es-ES" sz="2800" dirty="0"/>
              <a:t>EFICIENCIA </a:t>
            </a:r>
            <a:endParaRPr lang="es-AR" sz="2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ABA5F22-76C0-4040-8738-034C4335D9A1}"/>
              </a:ext>
            </a:extLst>
          </p:cNvPr>
          <p:cNvSpPr/>
          <p:nvPr/>
        </p:nvSpPr>
        <p:spPr>
          <a:xfrm>
            <a:off x="0" y="3103122"/>
            <a:ext cx="2743200" cy="1050588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INDICADORES </a:t>
            </a:r>
          </a:p>
          <a:p>
            <a:pPr algn="ctr"/>
            <a:r>
              <a:rPr lang="es-ES" sz="2800" dirty="0"/>
              <a:t>EFICACIA</a:t>
            </a:r>
            <a:endParaRPr lang="es-AR" sz="28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569E34-4777-4308-AAD0-2F161A090F09}"/>
              </a:ext>
            </a:extLst>
          </p:cNvPr>
          <p:cNvSpPr/>
          <p:nvPr/>
        </p:nvSpPr>
        <p:spPr>
          <a:xfrm>
            <a:off x="3268495" y="216103"/>
            <a:ext cx="8521427" cy="1848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/>
              <a:t>- se enfocan en el control de LA ESTRUCTURA o las entradas del PROCESO,</a:t>
            </a:r>
          </a:p>
          <a:p>
            <a:r>
              <a:rPr lang="es-ES" sz="2000" dirty="0"/>
              <a:t>-  evalúan la relación entre los recursos y su grado de aprovechamiento por parte de los mismos</a:t>
            </a:r>
            <a:endParaRPr lang="es-AR" sz="20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8485A37-3700-4AA2-9BC2-D7395E0428F1}"/>
              </a:ext>
            </a:extLst>
          </p:cNvPr>
          <p:cNvSpPr/>
          <p:nvPr/>
        </p:nvSpPr>
        <p:spPr>
          <a:xfrm>
            <a:off x="3268495" y="2198451"/>
            <a:ext cx="8923506" cy="2461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/>
              <a:t>Busca establecer el cumplimiento de PROCESOS (planes y programas de la entidad, previamente)  determinados, de modo tal que se pueda evaluar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la oportunidad (cumplimiento de la meta en el plazo estipulado), 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al igual que la cantidad (volumen de bienes y servicios generados en el tiempo). </a:t>
            </a:r>
          </a:p>
          <a:p>
            <a:r>
              <a:rPr lang="es-ES" sz="2000" dirty="0"/>
              <a:t>Se sugiere incluir aspectos de CANTIDAD, CALIDAD Y OPORTUNIDAD</a:t>
            </a:r>
            <a:endParaRPr lang="es-AR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93ABC2A-B68F-47EC-B356-2903FC566816}"/>
              </a:ext>
            </a:extLst>
          </p:cNvPr>
          <p:cNvSpPr/>
          <p:nvPr/>
        </p:nvSpPr>
        <p:spPr>
          <a:xfrm>
            <a:off x="316670" y="4659548"/>
            <a:ext cx="10252954" cy="1857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/>
              <a:t>llevan de forma inherente la definición previa de objetivos y el seguimiento de éstos a través de un sistema mínimo de información que permita informar sobre aspectos básicos del programa o la gestión a ser evaluada.</a:t>
            </a:r>
            <a:endParaRPr lang="es-AR" sz="2000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E61D83DD-04A3-4F38-B1DE-3752DC5CF02D}"/>
              </a:ext>
            </a:extLst>
          </p:cNvPr>
          <p:cNvSpPr/>
          <p:nvPr/>
        </p:nvSpPr>
        <p:spPr>
          <a:xfrm>
            <a:off x="2743200" y="3429000"/>
            <a:ext cx="525295" cy="3842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A59E75F8-5300-4C7F-B590-95C0E170D638}"/>
              </a:ext>
            </a:extLst>
          </p:cNvPr>
          <p:cNvSpPr/>
          <p:nvPr/>
        </p:nvSpPr>
        <p:spPr>
          <a:xfrm rot="5400000">
            <a:off x="1361872" y="4153710"/>
            <a:ext cx="369651" cy="5836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7EF72F43-C1FB-4C41-8B4A-EA2F22C45DC1}"/>
              </a:ext>
            </a:extLst>
          </p:cNvPr>
          <p:cNvSpPr/>
          <p:nvPr/>
        </p:nvSpPr>
        <p:spPr>
          <a:xfrm>
            <a:off x="2743200" y="997085"/>
            <a:ext cx="525295" cy="3842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51993A9-6750-4841-B9F0-DE746211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82" y="5937424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71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2BB4AB8-FF60-4531-B5E7-CCDD0D1A1A47}"/>
              </a:ext>
            </a:extLst>
          </p:cNvPr>
          <p:cNvSpPr/>
          <p:nvPr/>
        </p:nvSpPr>
        <p:spPr>
          <a:xfrm>
            <a:off x="1182760" y="1850107"/>
            <a:ext cx="9533107" cy="2704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dirty="0"/>
              <a:t>Para el análisis de este tipo de indicadores es necesario involucrar la eficiencia y la eficacia, es decir </a:t>
            </a:r>
          </a:p>
          <a:p>
            <a:pPr algn="ctr"/>
            <a:r>
              <a:rPr lang="es-ES" sz="2400" dirty="0"/>
              <a:t>“</a:t>
            </a:r>
            <a:r>
              <a:rPr lang="es-ES" sz="2400" dirty="0">
                <a:solidFill>
                  <a:srgbClr val="FF0000"/>
                </a:solidFill>
              </a:rPr>
              <a:t>el logro de los RESULTADOS programados en el tiempo y con los costos más razonables posibles”.</a:t>
            </a:r>
            <a:endParaRPr lang="es-AR" sz="2400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3BB3607-B135-4EBE-8A1E-60DBF6F4ED45}"/>
              </a:ext>
            </a:extLst>
          </p:cNvPr>
          <p:cNvSpPr/>
          <p:nvPr/>
        </p:nvSpPr>
        <p:spPr>
          <a:xfrm>
            <a:off x="3035030" y="642027"/>
            <a:ext cx="4027251" cy="101167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INDICADORES DE EFECTIVIDAD</a:t>
            </a:r>
            <a:endParaRPr lang="es-AR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3B4904-4BD9-459A-BD34-72B241E0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7424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02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6431F0-C67D-4452-A14B-B55002984DF6}"/>
              </a:ext>
            </a:extLst>
          </p:cNvPr>
          <p:cNvSpPr txBox="1"/>
          <p:nvPr/>
        </p:nvSpPr>
        <p:spPr>
          <a:xfrm>
            <a:off x="2699655" y="1843037"/>
            <a:ext cx="8577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- recopilar y analizar datos que permitan descubrir los tipos de problemas a los que frecuentemente se enfrenta la organización, analizar sus causas raíz, identificar soluciones posibles y evaluar los efectos de implementarlas, seleccionar e implementar la solución y evaluar la eficacia de la misma a través de la observación de la no recurrencia.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EF613C-A7EB-4F51-9DE6-E88EED1D78C0}"/>
              </a:ext>
            </a:extLst>
          </p:cNvPr>
          <p:cNvSpPr txBox="1"/>
          <p:nvPr/>
        </p:nvSpPr>
        <p:spPr>
          <a:xfrm>
            <a:off x="2699655" y="3743520"/>
            <a:ext cx="85779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- Ejemplos de indicadores usados para la mejora continua son: evaluaciones de satisfacción de clientes (cualquier método, evaluaciones de desempeño del personal, evaluaciones de proveedores, evaluaciones de resultados de </a:t>
            </a:r>
            <a:r>
              <a:rPr lang="es-ES" dirty="0" err="1"/>
              <a:t>scorecard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/>
              <a:t>-Las fuentes de datos y los mecanismos de análisis deben ajustarse según la necesidad del servicio analizado.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6EF7DCF-E8B6-4244-A3D7-047959BA004C}"/>
              </a:ext>
            </a:extLst>
          </p:cNvPr>
          <p:cNvSpPr/>
          <p:nvPr/>
        </p:nvSpPr>
        <p:spPr>
          <a:xfrm>
            <a:off x="2525486" y="141184"/>
            <a:ext cx="6952343" cy="74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LOS INDICADORES NOS PERMITEN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570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11BCA0D-CA6A-4D01-95F7-5971758B53D6}"/>
              </a:ext>
            </a:extLst>
          </p:cNvPr>
          <p:cNvCxnSpPr/>
          <p:nvPr/>
        </p:nvCxnSpPr>
        <p:spPr>
          <a:xfrm>
            <a:off x="1186774" y="1050587"/>
            <a:ext cx="0" cy="3832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6E9A832-DDF5-4354-8259-3641777424E9}"/>
              </a:ext>
            </a:extLst>
          </p:cNvPr>
          <p:cNvCxnSpPr>
            <a:cxnSpLocks/>
          </p:cNvCxnSpPr>
          <p:nvPr/>
        </p:nvCxnSpPr>
        <p:spPr>
          <a:xfrm flipV="1">
            <a:off x="1264596" y="4398318"/>
            <a:ext cx="1645498" cy="543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879AC94-4EF0-4946-8E49-4DF3C0374A7C}"/>
              </a:ext>
            </a:extLst>
          </p:cNvPr>
          <p:cNvCxnSpPr>
            <a:cxnSpLocks/>
          </p:cNvCxnSpPr>
          <p:nvPr/>
        </p:nvCxnSpPr>
        <p:spPr>
          <a:xfrm flipV="1">
            <a:off x="3048188" y="3429000"/>
            <a:ext cx="787321" cy="940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5533A5C4-0CF4-46B6-99DE-DA5BB4E99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74" y="481188"/>
            <a:ext cx="1631576" cy="248574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5CC16CE-3259-48D7-A655-EAC58AE29146}"/>
              </a:ext>
            </a:extLst>
          </p:cNvPr>
          <p:cNvSpPr/>
          <p:nvPr/>
        </p:nvSpPr>
        <p:spPr>
          <a:xfrm>
            <a:off x="136189" y="481188"/>
            <a:ext cx="1050583" cy="4526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2150ac</a:t>
            </a:r>
            <a:endParaRPr lang="es-AR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9E3F247-44CB-4872-8815-DABA18286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29" y="4941651"/>
            <a:ext cx="1550894" cy="189094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E6927AD-E70C-4487-AB08-C9CDD7471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131" y="4158952"/>
            <a:ext cx="1559859" cy="222829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73AD152-E61F-4A73-9B6E-167F6477A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764" y="1566764"/>
            <a:ext cx="1694329" cy="2104008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9FE79DE-117C-424C-9154-685464A8A0BC}"/>
              </a:ext>
            </a:extLst>
          </p:cNvPr>
          <p:cNvCxnSpPr/>
          <p:nvPr/>
        </p:nvCxnSpPr>
        <p:spPr>
          <a:xfrm>
            <a:off x="3906034" y="3745148"/>
            <a:ext cx="1251626" cy="797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5644478-3D20-4A82-A23B-9B1683D082C6}"/>
              </a:ext>
            </a:extLst>
          </p:cNvPr>
          <p:cNvCxnSpPr>
            <a:cxnSpLocks/>
          </p:cNvCxnSpPr>
          <p:nvPr/>
        </p:nvCxnSpPr>
        <p:spPr>
          <a:xfrm flipV="1">
            <a:off x="5176118" y="1782189"/>
            <a:ext cx="52067" cy="2494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C8A62F22-97DF-46B5-9A50-CCBA8547FA19}"/>
              </a:ext>
            </a:extLst>
          </p:cNvPr>
          <p:cNvCxnSpPr>
            <a:cxnSpLocks/>
          </p:cNvCxnSpPr>
          <p:nvPr/>
        </p:nvCxnSpPr>
        <p:spPr>
          <a:xfrm>
            <a:off x="5304147" y="1800631"/>
            <a:ext cx="1476935" cy="945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03194C1F-986F-4BB6-BEED-3103EFEC8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088" y="4111849"/>
            <a:ext cx="1362635" cy="190869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E688797-F658-4C45-BC1F-EC49E6374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0300" y="423906"/>
            <a:ext cx="2187388" cy="135828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1A49B86F-98C2-4A92-AC9A-160FB7567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491" y="2163896"/>
            <a:ext cx="1667435" cy="211288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7370921D-11D8-44C9-87D1-C8A452F15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1995" y="5056953"/>
            <a:ext cx="2124635" cy="173114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4C544688-B4F0-4F11-BD71-9BD7DC3C2D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2926" y="707521"/>
            <a:ext cx="1775012" cy="1811045"/>
          </a:xfrm>
          <a:prstGeom prst="rect">
            <a:avLst/>
          </a:prstGeom>
        </p:spPr>
      </p:pic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BC150972-B3F6-4D9C-96F5-E78ADEA8F5E0}"/>
              </a:ext>
            </a:extLst>
          </p:cNvPr>
          <p:cNvCxnSpPr>
            <a:stCxn id="38" idx="2"/>
          </p:cNvCxnSpPr>
          <p:nvPr/>
        </p:nvCxnSpPr>
        <p:spPr>
          <a:xfrm flipH="1">
            <a:off x="7219208" y="4276781"/>
            <a:ext cx="1" cy="789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6A82041C-165B-493C-90FD-24C41C7A0564}"/>
              </a:ext>
            </a:extLst>
          </p:cNvPr>
          <p:cNvCxnSpPr>
            <a:cxnSpLocks/>
          </p:cNvCxnSpPr>
          <p:nvPr/>
        </p:nvCxnSpPr>
        <p:spPr>
          <a:xfrm flipV="1">
            <a:off x="7504312" y="2978271"/>
            <a:ext cx="1062318" cy="208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11E50187-3E74-4384-A88E-BF90C6FB8B91}"/>
              </a:ext>
            </a:extLst>
          </p:cNvPr>
          <p:cNvCxnSpPr/>
          <p:nvPr/>
        </p:nvCxnSpPr>
        <p:spPr>
          <a:xfrm>
            <a:off x="8588567" y="2917333"/>
            <a:ext cx="703730" cy="606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n 53">
            <a:extLst>
              <a:ext uri="{FF2B5EF4-FFF2-40B4-BE49-F238E27FC236}">
                <a16:creationId xmlns:a16="http://schemas.microsoft.com/office/drawing/2014/main" id="{6C8C6D74-3699-439C-A24E-E528C023EC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7472" y="2667123"/>
            <a:ext cx="1972235" cy="1811045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E5DBAED3-1F2C-4C1E-A084-52CF9E946E4F}"/>
              </a:ext>
            </a:extLst>
          </p:cNvPr>
          <p:cNvSpPr/>
          <p:nvPr/>
        </p:nvSpPr>
        <p:spPr>
          <a:xfrm>
            <a:off x="10724256" y="3867122"/>
            <a:ext cx="972766" cy="583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Año 70</a:t>
            </a:r>
            <a:endParaRPr lang="es-AR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19EB81E-5A00-4022-8777-11FBE6D3669D}"/>
              </a:ext>
            </a:extLst>
          </p:cNvPr>
          <p:cNvSpPr/>
          <p:nvPr/>
        </p:nvSpPr>
        <p:spPr>
          <a:xfrm>
            <a:off x="9685451" y="1800631"/>
            <a:ext cx="929613" cy="55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Año 60</a:t>
            </a:r>
            <a:endParaRPr lang="es-AR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DCCB898C-8333-4FBC-B787-3D1D50EEB508}"/>
              </a:ext>
            </a:extLst>
          </p:cNvPr>
          <p:cNvSpPr/>
          <p:nvPr/>
        </p:nvSpPr>
        <p:spPr>
          <a:xfrm>
            <a:off x="7219208" y="4111849"/>
            <a:ext cx="909916" cy="4853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Año 40</a:t>
            </a:r>
            <a:endParaRPr lang="es-AR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1B56D699-D0C1-42DE-8260-7C869B50F9F7}"/>
              </a:ext>
            </a:extLst>
          </p:cNvPr>
          <p:cNvSpPr/>
          <p:nvPr/>
        </p:nvSpPr>
        <p:spPr>
          <a:xfrm>
            <a:off x="8338029" y="6332387"/>
            <a:ext cx="954268" cy="455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Año 50</a:t>
            </a:r>
            <a:endParaRPr lang="es-AR" dirty="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C533B8AF-496E-4389-974D-935641014EBC}"/>
              </a:ext>
            </a:extLst>
          </p:cNvPr>
          <p:cNvSpPr/>
          <p:nvPr/>
        </p:nvSpPr>
        <p:spPr>
          <a:xfrm>
            <a:off x="190834" y="4398318"/>
            <a:ext cx="918119" cy="4849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1450ac</a:t>
            </a:r>
            <a:endParaRPr lang="es-AR" dirty="0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D5FD4900-3295-4912-B18B-D0F10FC4790D}"/>
              </a:ext>
            </a:extLst>
          </p:cNvPr>
          <p:cNvSpPr/>
          <p:nvPr/>
        </p:nvSpPr>
        <p:spPr>
          <a:xfrm>
            <a:off x="3579779" y="1050587"/>
            <a:ext cx="914400" cy="360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/>
              <a:t>s.xvII</a:t>
            </a:r>
            <a:endParaRPr lang="es-AR" dirty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D7FD716E-DD45-4D22-AC37-C2EE36F633F7}"/>
              </a:ext>
            </a:extLst>
          </p:cNvPr>
          <p:cNvSpPr/>
          <p:nvPr/>
        </p:nvSpPr>
        <p:spPr>
          <a:xfrm>
            <a:off x="3298725" y="6355463"/>
            <a:ext cx="787321" cy="432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/>
              <a:t>s.v-xv</a:t>
            </a:r>
            <a:endParaRPr lang="es-AR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7506C30F-42C5-471E-95C7-1D0AEAF330F0}"/>
              </a:ext>
            </a:extLst>
          </p:cNvPr>
          <p:cNvSpPr/>
          <p:nvPr/>
        </p:nvSpPr>
        <p:spPr>
          <a:xfrm>
            <a:off x="5304147" y="6020548"/>
            <a:ext cx="809877" cy="432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1900</a:t>
            </a:r>
            <a:endParaRPr lang="es-AR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9F675798-F600-4688-8674-069A2049001F}"/>
              </a:ext>
            </a:extLst>
          </p:cNvPr>
          <p:cNvSpPr/>
          <p:nvPr/>
        </p:nvSpPr>
        <p:spPr>
          <a:xfrm>
            <a:off x="6864006" y="103439"/>
            <a:ext cx="689803" cy="604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Año 20</a:t>
            </a:r>
            <a:endParaRPr lang="es-AR" dirty="0"/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3248CBF7-26FD-4A40-96E3-CAA6B3B64B94}"/>
              </a:ext>
            </a:extLst>
          </p:cNvPr>
          <p:cNvCxnSpPr/>
          <p:nvPr/>
        </p:nvCxnSpPr>
        <p:spPr>
          <a:xfrm>
            <a:off x="9685451" y="4450782"/>
            <a:ext cx="378138" cy="822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n 68">
            <a:extLst>
              <a:ext uri="{FF2B5EF4-FFF2-40B4-BE49-F238E27FC236}">
                <a16:creationId xmlns:a16="http://schemas.microsoft.com/office/drawing/2014/main" id="{709C67A4-5001-4C8A-A85A-02A069B764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8448" y="4817364"/>
            <a:ext cx="1676400" cy="2139518"/>
          </a:xfrm>
          <a:prstGeom prst="rect">
            <a:avLst/>
          </a:prstGeom>
        </p:spPr>
      </p:pic>
      <p:sp>
        <p:nvSpPr>
          <p:cNvPr id="70" name="Rectángulo 69">
            <a:extLst>
              <a:ext uri="{FF2B5EF4-FFF2-40B4-BE49-F238E27FC236}">
                <a16:creationId xmlns:a16="http://schemas.microsoft.com/office/drawing/2014/main" id="{A023EF27-74C1-4126-9E7C-2FF7F2B7D47A}"/>
              </a:ext>
            </a:extLst>
          </p:cNvPr>
          <p:cNvSpPr/>
          <p:nvPr/>
        </p:nvSpPr>
        <p:spPr>
          <a:xfrm>
            <a:off x="10810715" y="4542817"/>
            <a:ext cx="1381285" cy="822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Año 90 actualidad</a:t>
            </a:r>
            <a:endParaRPr lang="es-AR" sz="1600" dirty="0"/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7398D4EF-5144-4E81-804A-98D195903F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7737" y="-55237"/>
            <a:ext cx="2104263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41CDE-0E67-416E-9871-1DA55D97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09" y="306495"/>
            <a:ext cx="8911687" cy="128089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Círculo de Deming – (Círculo PDCA)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FAB566-2C2F-49C0-B0B1-EF04AA7F7031}"/>
              </a:ext>
            </a:extLst>
          </p:cNvPr>
          <p:cNvSpPr txBox="1"/>
          <p:nvPr/>
        </p:nvSpPr>
        <p:spPr>
          <a:xfrm>
            <a:off x="243324" y="1296668"/>
            <a:ext cx="4162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es una estrategia de mejora continua de la calidad</a:t>
            </a:r>
          </a:p>
          <a:p>
            <a:r>
              <a:rPr lang="es-ES" sz="2400" dirty="0"/>
              <a:t>.</a:t>
            </a:r>
          </a:p>
          <a:p>
            <a:r>
              <a:rPr lang="es-ES" sz="2400" dirty="0"/>
              <a:t>También se denomina espiral  de mejora continua</a:t>
            </a:r>
          </a:p>
          <a:p>
            <a:endParaRPr lang="es-ES" sz="2400" dirty="0"/>
          </a:p>
          <a:p>
            <a:r>
              <a:rPr lang="es-ES" sz="2400" dirty="0"/>
              <a:t> Es muy utilizado por los Sistemas de Gestión de Calidad (SGC).</a:t>
            </a:r>
            <a:endParaRPr lang="es-AR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F3F1F6-31B4-4FD1-8D3B-0E63DADF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82" y="6119446"/>
            <a:ext cx="3304318" cy="73855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6C787A7-D015-472F-AD4E-85BE9043C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074510"/>
              </p:ext>
            </p:extLst>
          </p:nvPr>
        </p:nvGraphicFramePr>
        <p:xfrm>
          <a:off x="4064000" y="9980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echa: curvada hacia la izquierda 7">
            <a:extLst>
              <a:ext uri="{FF2B5EF4-FFF2-40B4-BE49-F238E27FC236}">
                <a16:creationId xmlns:a16="http://schemas.microsoft.com/office/drawing/2014/main" id="{860CD6BE-1635-42FD-A3BE-1B1BA0BF7093}"/>
              </a:ext>
            </a:extLst>
          </p:cNvPr>
          <p:cNvSpPr/>
          <p:nvPr/>
        </p:nvSpPr>
        <p:spPr>
          <a:xfrm rot="19644108">
            <a:off x="8635620" y="1511416"/>
            <a:ext cx="928914" cy="2121408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" name="Flecha: curvada hacia la izquierda 8">
            <a:extLst>
              <a:ext uri="{FF2B5EF4-FFF2-40B4-BE49-F238E27FC236}">
                <a16:creationId xmlns:a16="http://schemas.microsoft.com/office/drawing/2014/main" id="{65A55094-5429-4DDD-AFA7-42C1BB4C3E15}"/>
              </a:ext>
            </a:extLst>
          </p:cNvPr>
          <p:cNvSpPr/>
          <p:nvPr/>
        </p:nvSpPr>
        <p:spPr>
          <a:xfrm rot="12826887">
            <a:off x="6584798" y="1402726"/>
            <a:ext cx="897044" cy="2283404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0" name="Flecha: curvada hacia la izquierda 9">
            <a:extLst>
              <a:ext uri="{FF2B5EF4-FFF2-40B4-BE49-F238E27FC236}">
                <a16:creationId xmlns:a16="http://schemas.microsoft.com/office/drawing/2014/main" id="{A276D806-F583-4284-B8CD-D956F3771966}"/>
              </a:ext>
            </a:extLst>
          </p:cNvPr>
          <p:cNvSpPr/>
          <p:nvPr/>
        </p:nvSpPr>
        <p:spPr>
          <a:xfrm rot="2283202">
            <a:off x="8425968" y="4184618"/>
            <a:ext cx="965884" cy="1831835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Flecha: curvada hacia la izquierda 10">
            <a:extLst>
              <a:ext uri="{FF2B5EF4-FFF2-40B4-BE49-F238E27FC236}">
                <a16:creationId xmlns:a16="http://schemas.microsoft.com/office/drawing/2014/main" id="{68F962FA-83CC-43B7-8606-2916592594AD}"/>
              </a:ext>
            </a:extLst>
          </p:cNvPr>
          <p:cNvSpPr/>
          <p:nvPr/>
        </p:nvSpPr>
        <p:spPr>
          <a:xfrm rot="9851116">
            <a:off x="6469509" y="3828357"/>
            <a:ext cx="899886" cy="1956354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0A4FED-A3EF-4586-A729-3008D59A0D57}"/>
              </a:ext>
            </a:extLst>
          </p:cNvPr>
          <p:cNvSpPr/>
          <p:nvPr/>
        </p:nvSpPr>
        <p:spPr>
          <a:xfrm>
            <a:off x="9629729" y="809461"/>
            <a:ext cx="2562271" cy="25143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Establecer los objetivos y los procesos necesarios de forma tal de obtener resultados de acuerdo a los requerimientos del cliente y a políticas de la organización.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AEF74DA-B502-4578-9314-6DB783D406C2}"/>
              </a:ext>
            </a:extLst>
          </p:cNvPr>
          <p:cNvSpPr/>
          <p:nvPr/>
        </p:nvSpPr>
        <p:spPr>
          <a:xfrm>
            <a:off x="10062817" y="4775244"/>
            <a:ext cx="1969526" cy="9520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/>
              <a:t>Implementar los procesos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DAF0ACC-7872-42C7-86F0-34FF866AB3F8}"/>
              </a:ext>
            </a:extLst>
          </p:cNvPr>
          <p:cNvSpPr/>
          <p:nvPr/>
        </p:nvSpPr>
        <p:spPr>
          <a:xfrm>
            <a:off x="4093029" y="4256699"/>
            <a:ext cx="2293257" cy="2396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Medir y monitorear los procesos según los objetivos establecidos, las políticas y requerimientos del cliente y de la organización.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8C2F88D-24CD-4DD3-9AEB-F4CB33133BC5}"/>
              </a:ext>
            </a:extLst>
          </p:cNvPr>
          <p:cNvSpPr/>
          <p:nvPr/>
        </p:nvSpPr>
        <p:spPr>
          <a:xfrm>
            <a:off x="3896524" y="1015216"/>
            <a:ext cx="2715005" cy="12808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Tomar acciones de manera tal de mejorar continuamente la performance del proceso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4776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4F7C208-0AFB-4867-8FA5-5A9E9EC06A2D}"/>
              </a:ext>
            </a:extLst>
          </p:cNvPr>
          <p:cNvSpPr txBox="1"/>
          <p:nvPr/>
        </p:nvSpPr>
        <p:spPr>
          <a:xfrm>
            <a:off x="464234" y="1804408"/>
            <a:ext cx="58521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Los resultados de la implementación de este ciclo permiten a las empresas de salud una </a:t>
            </a:r>
            <a:r>
              <a:rPr lang="es-ES" sz="2400" dirty="0">
                <a:solidFill>
                  <a:srgbClr val="FF0000"/>
                </a:solidFill>
              </a:rPr>
              <a:t>mejora integral de la competitividad de los productos y servicios, mejorando continuamente la calidad</a:t>
            </a:r>
            <a:r>
              <a:rPr lang="es-ES" sz="2400" dirty="0"/>
              <a:t>, reduciendo</a:t>
            </a:r>
          </a:p>
          <a:p>
            <a:r>
              <a:rPr lang="es-ES" sz="2400" dirty="0"/>
              <a:t>los costes, optimizando la</a:t>
            </a:r>
          </a:p>
          <a:p>
            <a:r>
              <a:rPr lang="es-ES" sz="2400" dirty="0"/>
              <a:t>productividad, reduciendo los precios, incrementando la participación del mercado y aumentando la rentabilidad de la empresa u organización</a:t>
            </a:r>
            <a:endParaRPr lang="es-AR" sz="24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CAB0EBE-C1B3-4DAB-992B-40193B7ED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248770"/>
              </p:ext>
            </p:extLst>
          </p:nvPr>
        </p:nvGraphicFramePr>
        <p:xfrm>
          <a:off x="5529235" y="1364027"/>
          <a:ext cx="6206978" cy="433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E3DC752-859E-432D-9A36-12A55726E590}"/>
              </a:ext>
            </a:extLst>
          </p:cNvPr>
          <p:cNvSpPr/>
          <p:nvPr/>
        </p:nvSpPr>
        <p:spPr>
          <a:xfrm>
            <a:off x="7312705" y="1536174"/>
            <a:ext cx="2640037" cy="536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ADMINISTRACION </a:t>
            </a:r>
            <a:endParaRPr lang="es-AR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122A34A-F3D2-4AD9-8D93-3C6D83950066}"/>
              </a:ext>
            </a:extLst>
          </p:cNvPr>
          <p:cNvSpPr/>
          <p:nvPr/>
        </p:nvSpPr>
        <p:spPr>
          <a:xfrm>
            <a:off x="9758590" y="2859995"/>
            <a:ext cx="1828500" cy="1378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SATISFACION DEL CLIENTE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67B28E9-3AA9-4483-958A-7B05A64F3146}"/>
              </a:ext>
            </a:extLst>
          </p:cNvPr>
          <p:cNvSpPr/>
          <p:nvPr/>
        </p:nvSpPr>
        <p:spPr>
          <a:xfrm>
            <a:off x="6096000" y="3090395"/>
            <a:ext cx="1570892" cy="1378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REQUISITOS DEL CLIENTE</a:t>
            </a:r>
            <a:endParaRPr lang="es-A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424756-0A2E-4C8C-8793-C79F10DE5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7682" y="5937424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15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F56491A-0D39-4D61-9A2F-33B7FE4908F6}"/>
              </a:ext>
            </a:extLst>
          </p:cNvPr>
          <p:cNvSpPr/>
          <p:nvPr/>
        </p:nvSpPr>
        <p:spPr>
          <a:xfrm>
            <a:off x="2510971" y="2177143"/>
            <a:ext cx="7605486" cy="268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DESAFIOS ACTUALES DE LOS SISTEMAS SANITARIOS PUBLICOS Y PRIVADOS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686349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19CBD78-2C57-415B-9961-6121395BB9D3}"/>
              </a:ext>
            </a:extLst>
          </p:cNvPr>
          <p:cNvSpPr/>
          <p:nvPr/>
        </p:nvSpPr>
        <p:spPr>
          <a:xfrm>
            <a:off x="2110154" y="365760"/>
            <a:ext cx="8792308" cy="1491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1.- Fortalecer la rectoría y la gobernanza de los sistemas de salud</a:t>
            </a:r>
          </a:p>
          <a:p>
            <a:pPr algn="ctr"/>
            <a:r>
              <a:rPr lang="es-ES" sz="2000" dirty="0"/>
              <a:t> para desarrollar una cultura de calidad y promover la mejora sostenida en la prestación de servicios integrales de salud</a:t>
            </a:r>
            <a:endParaRPr lang="es-AR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B29F2A5-E1E2-427F-8AA9-BA5CF4130FB4}"/>
              </a:ext>
            </a:extLst>
          </p:cNvPr>
          <p:cNvSpPr/>
          <p:nvPr/>
        </p:nvSpPr>
        <p:spPr>
          <a:xfrm>
            <a:off x="4765034" y="3747706"/>
            <a:ext cx="3404382" cy="10937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cultura de calidad en los sistemas de salud </a:t>
            </a: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84F1799-AD1A-47F9-8E0F-4B5C054A268C}"/>
              </a:ext>
            </a:extLst>
          </p:cNvPr>
          <p:cNvSpPr/>
          <p:nvPr/>
        </p:nvSpPr>
        <p:spPr>
          <a:xfrm>
            <a:off x="4538004" y="2298621"/>
            <a:ext cx="3936608" cy="562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/>
              <a:t>liderazgo y la innovación</a:t>
            </a:r>
            <a:endParaRPr lang="es-A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88C4D0A-D0D2-41B1-8B4D-9BF44877AF84}"/>
              </a:ext>
            </a:extLst>
          </p:cNvPr>
          <p:cNvSpPr/>
          <p:nvPr/>
        </p:nvSpPr>
        <p:spPr>
          <a:xfrm>
            <a:off x="8999808" y="3936313"/>
            <a:ext cx="3192192" cy="763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compromiso con valores éticos y con la misión institucional</a:t>
            </a:r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5AD939B-4DE1-4C34-AEE2-D6A39295F89D}"/>
              </a:ext>
            </a:extLst>
          </p:cNvPr>
          <p:cNvSpPr/>
          <p:nvPr/>
        </p:nvSpPr>
        <p:spPr>
          <a:xfrm>
            <a:off x="1398815" y="3852757"/>
            <a:ext cx="2470055" cy="562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comunicación efectiva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AF8518F-4A1A-4374-B6B0-1557D9A05C87}"/>
              </a:ext>
            </a:extLst>
          </p:cNvPr>
          <p:cNvSpPr/>
          <p:nvPr/>
        </p:nvSpPr>
        <p:spPr>
          <a:xfrm>
            <a:off x="3934641" y="5827617"/>
            <a:ext cx="5912744" cy="9425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involucramiento permanente y proactivo de todas las personas y los gerentes en todos los niveles</a:t>
            </a:r>
            <a:endParaRPr lang="es-AR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8C6F7A4-FFBA-4F0A-9B6B-C2F5ECCE629C}"/>
              </a:ext>
            </a:extLst>
          </p:cNvPr>
          <p:cNvSpPr/>
          <p:nvPr/>
        </p:nvSpPr>
        <p:spPr>
          <a:xfrm rot="16200000">
            <a:off x="6063207" y="3007361"/>
            <a:ext cx="886202" cy="56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E8428AF-14E9-4634-8AD5-7731B25951D8}"/>
              </a:ext>
            </a:extLst>
          </p:cNvPr>
          <p:cNvSpPr/>
          <p:nvPr/>
        </p:nvSpPr>
        <p:spPr>
          <a:xfrm>
            <a:off x="8169448" y="3938948"/>
            <a:ext cx="830360" cy="546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E7EF5095-8112-4435-87CC-879FF137FC2B}"/>
              </a:ext>
            </a:extLst>
          </p:cNvPr>
          <p:cNvSpPr/>
          <p:nvPr/>
        </p:nvSpPr>
        <p:spPr>
          <a:xfrm rot="10800000">
            <a:off x="3934642" y="3989460"/>
            <a:ext cx="764621" cy="505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D75D88B9-56F9-479D-923D-8424F598C0D9}"/>
              </a:ext>
            </a:extLst>
          </p:cNvPr>
          <p:cNvSpPr/>
          <p:nvPr/>
        </p:nvSpPr>
        <p:spPr>
          <a:xfrm rot="5400000">
            <a:off x="6047371" y="5043714"/>
            <a:ext cx="942535" cy="538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7582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2571DE7-BF8C-4212-86FF-233984EA0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110333"/>
              </p:ext>
            </p:extLst>
          </p:nvPr>
        </p:nvGraphicFramePr>
        <p:xfrm>
          <a:off x="1857828" y="1285723"/>
          <a:ext cx="99277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7680A6E-A01C-424D-AADE-B19BDD639C14}"/>
              </a:ext>
            </a:extLst>
          </p:cNvPr>
          <p:cNvSpPr/>
          <p:nvPr/>
        </p:nvSpPr>
        <p:spPr>
          <a:xfrm>
            <a:off x="1857828" y="153610"/>
            <a:ext cx="9739086" cy="1161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2.- Implementar procesos permanentes para mejorar la calidad de la atención a las personas, las familias y las comunidades en la prestación de servicios integrales de salud.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2234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ECDC954-B415-468B-9A1E-F50005138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916562"/>
              </p:ext>
            </p:extLst>
          </p:nvPr>
        </p:nvGraphicFramePr>
        <p:xfrm>
          <a:off x="1415143" y="1553029"/>
          <a:ext cx="93617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9C8EE37E-456E-43EF-B7CB-F457AB153CC6}"/>
              </a:ext>
            </a:extLst>
          </p:cNvPr>
          <p:cNvSpPr/>
          <p:nvPr/>
        </p:nvSpPr>
        <p:spPr>
          <a:xfrm>
            <a:off x="3541486" y="246743"/>
            <a:ext cx="5254171" cy="130628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sistemas y servicios de salud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4014990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D6BFE-A90B-49DF-AA4A-F8A3D902C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62496"/>
              </p:ext>
            </p:extLst>
          </p:nvPr>
        </p:nvGraphicFramePr>
        <p:xfrm>
          <a:off x="-798286" y="522512"/>
          <a:ext cx="12061371" cy="566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338B220-7A52-41E5-A840-2CA1A78C8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370" y="2123239"/>
            <a:ext cx="4500282" cy="2459115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C56EF48-D39D-4415-BD33-4C8C31FDA441}"/>
              </a:ext>
            </a:extLst>
          </p:cNvPr>
          <p:cNvSpPr/>
          <p:nvPr/>
        </p:nvSpPr>
        <p:spPr>
          <a:xfrm>
            <a:off x="0" y="268515"/>
            <a:ext cx="3381828" cy="1480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políticas y estrategias de calidad </a:t>
            </a:r>
            <a:endParaRPr lang="es-AR" sz="280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B4D1A3F-BBDC-42F1-82B2-0FE13CD500A9}"/>
              </a:ext>
            </a:extLst>
          </p:cNvPr>
          <p:cNvCxnSpPr>
            <a:cxnSpLocks/>
          </p:cNvCxnSpPr>
          <p:nvPr/>
        </p:nvCxnSpPr>
        <p:spPr>
          <a:xfrm>
            <a:off x="2365829" y="3570514"/>
            <a:ext cx="1553028" cy="391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9620A29A-5688-469A-988D-5E08D87620A0}"/>
              </a:ext>
            </a:extLst>
          </p:cNvPr>
          <p:cNvSpPr/>
          <p:nvPr/>
        </p:nvSpPr>
        <p:spPr>
          <a:xfrm>
            <a:off x="3860800" y="3918857"/>
            <a:ext cx="537029" cy="23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C313B60-6E02-4418-91C2-53B08DA77572}"/>
              </a:ext>
            </a:extLst>
          </p:cNvPr>
          <p:cNvCxnSpPr/>
          <p:nvPr/>
        </p:nvCxnSpPr>
        <p:spPr>
          <a:xfrm flipH="1">
            <a:off x="3265714" y="4216397"/>
            <a:ext cx="653143" cy="94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E98D14B-68FA-4AE5-8833-C185FE00E17D}"/>
              </a:ext>
            </a:extLst>
          </p:cNvPr>
          <p:cNvCxnSpPr/>
          <p:nvPr/>
        </p:nvCxnSpPr>
        <p:spPr>
          <a:xfrm>
            <a:off x="4397829" y="4078514"/>
            <a:ext cx="1821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E754FC9-9517-4887-92C1-E4832EDC7478}"/>
              </a:ext>
            </a:extLst>
          </p:cNvPr>
          <p:cNvCxnSpPr/>
          <p:nvPr/>
        </p:nvCxnSpPr>
        <p:spPr>
          <a:xfrm>
            <a:off x="5471886" y="1748972"/>
            <a:ext cx="747484" cy="660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B9AE1FD-14A0-42FD-93ED-D02AF5B69A57}"/>
              </a:ext>
            </a:extLst>
          </p:cNvPr>
          <p:cNvCxnSpPr>
            <a:cxnSpLocks/>
          </p:cNvCxnSpPr>
          <p:nvPr/>
        </p:nvCxnSpPr>
        <p:spPr>
          <a:xfrm flipH="1">
            <a:off x="4833257" y="1973946"/>
            <a:ext cx="870857" cy="805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A45F30AC-E116-4174-B4C5-FEEBD391929F}"/>
              </a:ext>
            </a:extLst>
          </p:cNvPr>
          <p:cNvCxnSpPr/>
          <p:nvPr/>
        </p:nvCxnSpPr>
        <p:spPr>
          <a:xfrm>
            <a:off x="4760686" y="3018971"/>
            <a:ext cx="1335314" cy="616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08CFDDC6-9A09-443E-9FA6-26AE10D27CA8}"/>
              </a:ext>
            </a:extLst>
          </p:cNvPr>
          <p:cNvSpPr/>
          <p:nvPr/>
        </p:nvSpPr>
        <p:spPr>
          <a:xfrm>
            <a:off x="6582227" y="5377543"/>
            <a:ext cx="558802" cy="399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0800501D-EEA0-4B6F-BFD8-D2349B5F6916}"/>
              </a:ext>
            </a:extLst>
          </p:cNvPr>
          <p:cNvCxnSpPr>
            <a:endCxn id="26" idx="2"/>
          </p:cNvCxnSpPr>
          <p:nvPr/>
        </p:nvCxnSpPr>
        <p:spPr>
          <a:xfrm>
            <a:off x="5704114" y="5377543"/>
            <a:ext cx="878113" cy="19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B48F3F0-1601-4E3B-8036-117396A03FC2}"/>
              </a:ext>
            </a:extLst>
          </p:cNvPr>
          <p:cNvCxnSpPr/>
          <p:nvPr/>
        </p:nvCxnSpPr>
        <p:spPr>
          <a:xfrm flipV="1">
            <a:off x="7141029" y="4742011"/>
            <a:ext cx="595085" cy="635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56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CC649-3DEF-4C67-85C3-F26706F0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5" y="275772"/>
            <a:ext cx="8873066" cy="153851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Pilares que sustentan una adecuada gestión de calidad en todo tipo de institución</a:t>
            </a:r>
            <a:endParaRPr lang="es-AR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A3714FB-F354-4BD8-B180-B349B46F6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66894"/>
              </p:ext>
            </p:extLst>
          </p:nvPr>
        </p:nvGraphicFramePr>
        <p:xfrm>
          <a:off x="435427" y="2394857"/>
          <a:ext cx="9492343" cy="385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737397FA-EC52-4605-8839-55C6AAE07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1796" y="0"/>
            <a:ext cx="3090203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87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C3CF63-3D1E-4F91-8237-C0713BB6003C}"/>
              </a:ext>
            </a:extLst>
          </p:cNvPr>
          <p:cNvSpPr txBox="1"/>
          <p:nvPr/>
        </p:nvSpPr>
        <p:spPr>
          <a:xfrm>
            <a:off x="0" y="369422"/>
            <a:ext cx="1062260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CONCLUSION</a:t>
            </a:r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La evaluación de la calidad se debe hacer aplicando el enfoque de sistema donde se evalúa la estructura, el proceso y los resultados como un todo integral</a:t>
            </a:r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Se deben seleccionar las dimensiones a evaluar, no todas son posibles a la vez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Se deben fijar estándares acorde a la posibilidad de su alcance que sean aceptados por todos los implicados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Es un proceso continuo y en espiral (ciclo de Deming)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D46D05-1E4F-4971-ACCB-8301EE9DE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444" y="5937424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59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BA3413-B8DF-4723-9EDE-217FBB2D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" y="0"/>
            <a:ext cx="12138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6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7CDB9-1B5C-4CD1-9C83-B73D3AE1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El usuario de salud identifica ala calidad de dos formas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ED0F6-D528-4752-A486-83B11BA4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52753"/>
          </a:xfrm>
        </p:spPr>
        <p:txBody>
          <a:bodyPr>
            <a:normAutofit fontScale="92500"/>
          </a:bodyPr>
          <a:lstStyle/>
          <a:p>
            <a:r>
              <a:rPr lang="es-ES" sz="2400" b="1" u="sng" dirty="0"/>
              <a:t>La calidad percibida</a:t>
            </a:r>
            <a:r>
              <a:rPr lang="es-ES" sz="2400" dirty="0"/>
              <a:t>: está directamente relacionada al nivel de satisfacción del servicio recibido, prácticamente evalúa la opinión de los beneficiarios en cuanto a ciertos factores; como el tiempo, las condiciones administrativas, éticas, psicológicas y materiales que intervienen en cada una de las actividades presentares en el área de la salud</a:t>
            </a:r>
          </a:p>
          <a:p>
            <a:r>
              <a:rPr lang="es-ES" sz="2400" b="1" u="sng" dirty="0"/>
              <a:t>La calidad técnica</a:t>
            </a:r>
            <a:r>
              <a:rPr lang="es-ES" sz="2400" dirty="0"/>
              <a:t>: esta representa la efectividad, seguridad y la utilidad de cada una de las actividades que se realizan para prevenir, proteger y promover la salud en los beneficiarios, además de considerar una atención oportuna y efectiva al momento de requerir el servicio.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E13EEE-F444-46C8-97AE-6FFC482B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82" y="5937424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7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E2B48-AA72-4930-8FDA-FCC34A0D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7643"/>
            <a:ext cx="8596668" cy="132080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Definición de Calidad 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( </a:t>
            </a:r>
            <a:r>
              <a:rPr lang="es-ES" sz="1800" dirty="0">
                <a:solidFill>
                  <a:schemeClr val="tx1"/>
                </a:solidFill>
              </a:rPr>
              <a:t>Donabedian 1919-2000</a:t>
            </a:r>
            <a:r>
              <a:rPr lang="es-ES" dirty="0">
                <a:solidFill>
                  <a:schemeClr val="tx1"/>
                </a:solidFill>
              </a:rPr>
              <a:t>)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B9AD7-3347-402D-B1F5-F0524DBF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41715"/>
            <a:ext cx="9988063" cy="535577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ES" sz="2400" b="1" dirty="0"/>
              <a:t>La calidad de la </a:t>
            </a:r>
            <a:r>
              <a:rPr lang="es-ES" sz="2400" b="1" u="sng" dirty="0">
                <a:solidFill>
                  <a:srgbClr val="FF0000"/>
                </a:solidFill>
              </a:rPr>
              <a:t>atención médica </a:t>
            </a:r>
            <a:r>
              <a:rPr lang="es-ES" sz="2400" b="1" dirty="0"/>
              <a:t>consiste en la aplicación de la ciencia y la tecnología medica en forma que </a:t>
            </a:r>
            <a:r>
              <a:rPr lang="es-ES" sz="2400" b="1" u="sng" dirty="0">
                <a:solidFill>
                  <a:srgbClr val="FF0000"/>
                </a:solidFill>
              </a:rPr>
              <a:t>maximice sus beneficios </a:t>
            </a:r>
            <a:r>
              <a:rPr lang="es-ES" sz="2400" b="1" dirty="0"/>
              <a:t>para la salud </a:t>
            </a:r>
            <a:r>
              <a:rPr lang="es-ES" sz="2400" b="1" u="sng" dirty="0">
                <a:solidFill>
                  <a:srgbClr val="FF0000"/>
                </a:solidFill>
              </a:rPr>
              <a:t>sin aumentar en forma proporcional sus riesgos .</a:t>
            </a:r>
            <a:r>
              <a:rPr lang="es-ES" sz="2400" b="1" dirty="0"/>
              <a:t> El grado de calidad es por consiguiente, la medida en que se espera que la atención suministrada logre el equilibrio mas favorable de riesgo y beneficios para el </a:t>
            </a:r>
            <a:r>
              <a:rPr lang="es-ES" sz="2400" b="1" u="sng" dirty="0">
                <a:solidFill>
                  <a:srgbClr val="FF0000"/>
                </a:solidFill>
              </a:rPr>
              <a:t>usuario</a:t>
            </a:r>
            <a:r>
              <a:rPr lang="es-ES" sz="2400" b="1" dirty="0"/>
              <a:t> (</a:t>
            </a:r>
            <a:r>
              <a:rPr lang="es-ES" sz="2400" b="1" dirty="0" err="1"/>
              <a:t>A.Donabedian</a:t>
            </a:r>
            <a:r>
              <a:rPr lang="es-ES" sz="2400" b="1" dirty="0"/>
              <a:t> 1960)</a:t>
            </a:r>
            <a:endParaRPr lang="es-AR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D864D7-E1C4-4B62-A9DF-0A2E3C0C8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708" y="23744"/>
            <a:ext cx="1703294" cy="15846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C28E6E9-FE8B-4E5D-B3FE-19AA33EE9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682" y="5913680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5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1ABF7-4F79-44B0-BF84-BB55BED9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La Organización Mundial de la Salud declaraba en 1991: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5EE41D-9AB9-463C-A612-547FACD0C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29524" cy="388077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2800" dirty="0"/>
              <a:t>Una atención sanitaria de alta calidad es la que identifica las necesidades de salud (educativas, preventivas, curativas y de mantenimiento) de los individuos o de la población, de una forma total y precisa y destina los recursos (humanos y otros), de forma oportuna y tan efectiva como el estado actual del conocimiento lo permite</a:t>
            </a:r>
            <a:endParaRPr lang="es-AR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960683-5B3C-4AD6-B934-299588C92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82" y="5937424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DA7B9-6B2A-4ECE-9501-B817CAAD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02" y="1167618"/>
            <a:ext cx="8596668" cy="935501"/>
          </a:xfrm>
        </p:spPr>
        <p:txBody>
          <a:bodyPr>
            <a:noAutofit/>
          </a:bodyPr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Sylfaen" panose="010A0502050306030303" pitchFamily="18" charset="0"/>
              </a:rPr>
              <a:t>La calidad de la asistencia sanitaria es</a:t>
            </a:r>
            <a:br>
              <a:rPr lang="es-ES" sz="4000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br>
              <a:rPr lang="es-ES" sz="4000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endParaRPr lang="es-AR" sz="40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218DA4-D8AA-4917-AB09-F69C625A6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02" y="2103119"/>
            <a:ext cx="9913258" cy="5232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400" dirty="0">
              <a:latin typeface="Sylfaen" panose="010A0502050306030303" pitchFamily="18" charset="0"/>
            </a:endParaRPr>
          </a:p>
          <a:p>
            <a:r>
              <a:rPr lang="es-ES" sz="2400" dirty="0">
                <a:latin typeface="Sylfaen" panose="010A0502050306030303" pitchFamily="18" charset="0"/>
              </a:rPr>
              <a:t> asegurar que cada paciente reciba el conjunto de servicios diagnósticos y</a:t>
            </a:r>
          </a:p>
          <a:p>
            <a:pPr marL="0" indent="0">
              <a:buNone/>
            </a:pPr>
            <a:r>
              <a:rPr lang="es-ES" sz="2400" dirty="0">
                <a:latin typeface="Sylfaen" panose="010A0502050306030303" pitchFamily="18" charset="0"/>
              </a:rPr>
              <a:t>terapéuticos más adecuado</a:t>
            </a:r>
          </a:p>
          <a:p>
            <a:r>
              <a:rPr lang="es-ES" sz="2400" dirty="0">
                <a:latin typeface="Sylfaen" panose="010A0502050306030303" pitchFamily="18" charset="0"/>
              </a:rPr>
              <a:t> para conseguir una atención sanitaria óptima,</a:t>
            </a:r>
          </a:p>
          <a:p>
            <a:r>
              <a:rPr lang="es-ES" sz="2400" dirty="0">
                <a:latin typeface="Sylfaen" panose="010A0502050306030303" pitchFamily="18" charset="0"/>
              </a:rPr>
              <a:t>lograr el mejor resultado con el mínimo riegos de efectos iatrogénicos</a:t>
            </a:r>
          </a:p>
          <a:p>
            <a:r>
              <a:rPr lang="es-ES" sz="2400" dirty="0">
                <a:latin typeface="Sylfaen" panose="010A0502050306030303" pitchFamily="18" charset="0"/>
              </a:rPr>
              <a:t> la máxima satisfacción del paciente con el proceso".</a:t>
            </a:r>
            <a:endParaRPr lang="es-AR" sz="2400" dirty="0">
              <a:latin typeface="Sylfaen" panose="010A050205030603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DA6A87-F6BF-41AB-B6F0-DE771E52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01218" cy="9214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E82E70-2315-4D11-8D41-AC75F805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682" y="5937424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7F8E6-9BD2-4BAA-8257-7FB6163B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Sylfaen" panose="010A0502050306030303" pitchFamily="18" charset="0"/>
              </a:rPr>
              <a:t>Requisitos necesarios para</a:t>
            </a:r>
            <a:br>
              <a:rPr lang="es-ES" sz="4000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es-ES" sz="4000" dirty="0">
                <a:solidFill>
                  <a:schemeClr val="tx1"/>
                </a:solidFill>
                <a:latin typeface="Sylfaen" panose="010A0502050306030303" pitchFamily="18" charset="0"/>
              </a:rPr>
              <a:t>alcanzar la Calidad en Salud</a:t>
            </a:r>
            <a:endParaRPr lang="es-AR" sz="40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0FA7C-EF64-4FC8-8FC5-556706C32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800" dirty="0">
                <a:latin typeface="Sylfaen" panose="010A0502050306030303" pitchFamily="18" charset="0"/>
              </a:rPr>
              <a:t> </a:t>
            </a:r>
            <a:r>
              <a:rPr lang="es-ES" sz="3200" dirty="0">
                <a:latin typeface="Sylfaen" panose="010A0502050306030303" pitchFamily="18" charset="0"/>
              </a:rPr>
              <a:t>alto nivel de excelencia profesional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3200" dirty="0">
                <a:latin typeface="Sylfaen" panose="010A0502050306030303" pitchFamily="18" charset="0"/>
              </a:rPr>
              <a:t> uso eficiente de los recursos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3200" dirty="0">
                <a:latin typeface="Sylfaen" panose="010A0502050306030303" pitchFamily="18" charset="0"/>
              </a:rPr>
              <a:t> mínimo riesgo para el paciente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3200" dirty="0">
                <a:latin typeface="Sylfaen" panose="010A0502050306030303" pitchFamily="18" charset="0"/>
              </a:rPr>
              <a:t> alto grado de satisfacción del paciente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3200" dirty="0">
                <a:latin typeface="Sylfaen" panose="010A0502050306030303" pitchFamily="18" charset="0"/>
              </a:rPr>
              <a:t> la valoración del impacto final en la Salud</a:t>
            </a:r>
          </a:p>
          <a:p>
            <a:pPr>
              <a:buFont typeface="Wingdings" panose="05000000000000000000" pitchFamily="2" charset="2"/>
              <a:buChar char="v"/>
            </a:pPr>
            <a:endParaRPr lang="es-AR" dirty="0">
              <a:latin typeface="Sylfaen" panose="010A050205030603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501EBE-9506-4C0A-9998-55DA74EF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82" y="5937424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0D469F5-3608-4E59-9A1F-489A57005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168858"/>
              </p:ext>
            </p:extLst>
          </p:nvPr>
        </p:nvGraphicFramePr>
        <p:xfrm>
          <a:off x="677334" y="618978"/>
          <a:ext cx="9479540" cy="583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549B7541-A508-459C-A84C-90DC3CB4A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7682" y="5937424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7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003FD14-DBC4-45C6-8D38-B5120BF43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695309"/>
              </p:ext>
            </p:extLst>
          </p:nvPr>
        </p:nvGraphicFramePr>
        <p:xfrm>
          <a:off x="819149" y="190500"/>
          <a:ext cx="9942635" cy="666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775A34FF-580B-491D-8140-F4F78C4AC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7682" y="5937424"/>
            <a:ext cx="33043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9080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2397</TotalTime>
  <Words>1622</Words>
  <Application>Microsoft Office PowerPoint</Application>
  <PresentationFormat>Panorámica</PresentationFormat>
  <Paragraphs>200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Sylfaen</vt:lpstr>
      <vt:lpstr>Wingdings</vt:lpstr>
      <vt:lpstr>Wingdings 3</vt:lpstr>
      <vt:lpstr>Espiral</vt:lpstr>
      <vt:lpstr>CALIDAD EN SALUD </vt:lpstr>
      <vt:lpstr>Presentación de PowerPoint</vt:lpstr>
      <vt:lpstr>El usuario de salud identifica ala calidad de dos formas</vt:lpstr>
      <vt:lpstr>Definición de Calidad  ( Donabedian 1919-2000)</vt:lpstr>
      <vt:lpstr>La Organización Mundial de la Salud declaraba en 1991: </vt:lpstr>
      <vt:lpstr>La calidad de la asistencia sanitaria es  </vt:lpstr>
      <vt:lpstr>Requisitos necesarios para alcanzar la Calidad en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Círculo de Deming – (Círculo PDCA)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Pilares que sustentan una adecuada gestión de calidad en todo tipo de institución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EN SALUD</dc:title>
  <dc:creator>USER</dc:creator>
  <cp:lastModifiedBy>USER</cp:lastModifiedBy>
  <cp:revision>87</cp:revision>
  <dcterms:created xsi:type="dcterms:W3CDTF">2023-09-03T16:05:34Z</dcterms:created>
  <dcterms:modified xsi:type="dcterms:W3CDTF">2023-09-23T21:54:48Z</dcterms:modified>
</cp:coreProperties>
</file>