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diagrams/quickStyle3.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6" r:id="rId7"/>
    <p:sldId id="261" r:id="rId8"/>
    <p:sldId id="263" r:id="rId9"/>
    <p:sldId id="264" r:id="rId10"/>
    <p:sldId id="265" r:id="rId11"/>
    <p:sldId id="270" r:id="rId12"/>
    <p:sldId id="269" r:id="rId13"/>
    <p:sldId id="268" r:id="rId14"/>
    <p:sldId id="267" r:id="rId15"/>
    <p:sldId id="273" r:id="rId16"/>
    <p:sldId id="272" r:id="rId17"/>
    <p:sldId id="276" r:id="rId18"/>
    <p:sldId id="274" r:id="rId19"/>
  </p:sldIdLst>
  <p:sldSz cx="18254663" cy="10261600"/>
  <p:notesSz cx="6858000" cy="9144000"/>
  <p:defaultTextStyle>
    <a:defPPr>
      <a:defRPr lang="es-AR"/>
    </a:defPPr>
    <a:lvl1pPr marL="0" algn="l" defTabSz="1629461" rtl="0" eaLnBrk="1" latinLnBrk="0" hangingPunct="1">
      <a:defRPr sz="3200" kern="1200">
        <a:solidFill>
          <a:schemeClr val="tx1"/>
        </a:solidFill>
        <a:latin typeface="+mn-lt"/>
        <a:ea typeface="+mn-ea"/>
        <a:cs typeface="+mn-cs"/>
      </a:defRPr>
    </a:lvl1pPr>
    <a:lvl2pPr marL="814730" algn="l" defTabSz="1629461" rtl="0" eaLnBrk="1" latinLnBrk="0" hangingPunct="1">
      <a:defRPr sz="3200" kern="1200">
        <a:solidFill>
          <a:schemeClr val="tx1"/>
        </a:solidFill>
        <a:latin typeface="+mn-lt"/>
        <a:ea typeface="+mn-ea"/>
        <a:cs typeface="+mn-cs"/>
      </a:defRPr>
    </a:lvl2pPr>
    <a:lvl3pPr marL="1629461" algn="l" defTabSz="1629461" rtl="0" eaLnBrk="1" latinLnBrk="0" hangingPunct="1">
      <a:defRPr sz="3200" kern="1200">
        <a:solidFill>
          <a:schemeClr val="tx1"/>
        </a:solidFill>
        <a:latin typeface="+mn-lt"/>
        <a:ea typeface="+mn-ea"/>
        <a:cs typeface="+mn-cs"/>
      </a:defRPr>
    </a:lvl3pPr>
    <a:lvl4pPr marL="2444191" algn="l" defTabSz="1629461" rtl="0" eaLnBrk="1" latinLnBrk="0" hangingPunct="1">
      <a:defRPr sz="3200" kern="1200">
        <a:solidFill>
          <a:schemeClr val="tx1"/>
        </a:solidFill>
        <a:latin typeface="+mn-lt"/>
        <a:ea typeface="+mn-ea"/>
        <a:cs typeface="+mn-cs"/>
      </a:defRPr>
    </a:lvl4pPr>
    <a:lvl5pPr marL="3258922" algn="l" defTabSz="1629461" rtl="0" eaLnBrk="1" latinLnBrk="0" hangingPunct="1">
      <a:defRPr sz="3200" kern="1200">
        <a:solidFill>
          <a:schemeClr val="tx1"/>
        </a:solidFill>
        <a:latin typeface="+mn-lt"/>
        <a:ea typeface="+mn-ea"/>
        <a:cs typeface="+mn-cs"/>
      </a:defRPr>
    </a:lvl5pPr>
    <a:lvl6pPr marL="4073652" algn="l" defTabSz="1629461" rtl="0" eaLnBrk="1" latinLnBrk="0" hangingPunct="1">
      <a:defRPr sz="3200" kern="1200">
        <a:solidFill>
          <a:schemeClr val="tx1"/>
        </a:solidFill>
        <a:latin typeface="+mn-lt"/>
        <a:ea typeface="+mn-ea"/>
        <a:cs typeface="+mn-cs"/>
      </a:defRPr>
    </a:lvl6pPr>
    <a:lvl7pPr marL="4888382" algn="l" defTabSz="1629461" rtl="0" eaLnBrk="1" latinLnBrk="0" hangingPunct="1">
      <a:defRPr sz="3200" kern="1200">
        <a:solidFill>
          <a:schemeClr val="tx1"/>
        </a:solidFill>
        <a:latin typeface="+mn-lt"/>
        <a:ea typeface="+mn-ea"/>
        <a:cs typeface="+mn-cs"/>
      </a:defRPr>
    </a:lvl7pPr>
    <a:lvl8pPr marL="5703113" algn="l" defTabSz="1629461" rtl="0" eaLnBrk="1" latinLnBrk="0" hangingPunct="1">
      <a:defRPr sz="3200" kern="1200">
        <a:solidFill>
          <a:schemeClr val="tx1"/>
        </a:solidFill>
        <a:latin typeface="+mn-lt"/>
        <a:ea typeface="+mn-ea"/>
        <a:cs typeface="+mn-cs"/>
      </a:defRPr>
    </a:lvl8pPr>
    <a:lvl9pPr marL="6517843" algn="l" defTabSz="1629461" rtl="0" eaLnBrk="1" latinLnBrk="0" hangingPunct="1">
      <a:defRPr sz="32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606" y="-114"/>
      </p:cViewPr>
      <p:guideLst>
        <p:guide orient="horz" pos="3232"/>
        <p:guide pos="575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715C8F4-30EE-4DA4-B70E-2710AFAE1C3F}" type="doc">
      <dgm:prSet loTypeId="urn:microsoft.com/office/officeart/2005/8/layout/pyramid1" loCatId="pyramid" qsTypeId="urn:microsoft.com/office/officeart/2005/8/quickstyle/simple1" qsCatId="simple" csTypeId="urn:microsoft.com/office/officeart/2005/8/colors/colorful1#1" csCatId="colorful" phldr="1"/>
      <dgm:spPr/>
    </dgm:pt>
    <dgm:pt modelId="{C56FB56E-28DF-4C1C-91D9-711E5F8B335D}">
      <dgm:prSet phldrT="[Texto]" custT="1"/>
      <dgm:spPr/>
      <dgm:t>
        <a:bodyPr/>
        <a:lstStyle/>
        <a:p>
          <a:r>
            <a:rPr lang="es-AR" sz="1500" b="1" dirty="0" smtClean="0">
              <a:effectLst>
                <a:outerShdw blurRad="38100" dist="38100" dir="2700000" algn="tl">
                  <a:srgbClr val="000000">
                    <a:alpha val="43137"/>
                  </a:srgbClr>
                </a:outerShdw>
              </a:effectLst>
            </a:rPr>
            <a:t>Políticas</a:t>
          </a:r>
          <a:endParaRPr lang="es-AR" sz="1500" b="1" dirty="0">
            <a:effectLst>
              <a:outerShdw blurRad="38100" dist="38100" dir="2700000" algn="tl">
                <a:srgbClr val="000000">
                  <a:alpha val="43137"/>
                </a:srgbClr>
              </a:outerShdw>
            </a:effectLst>
          </a:endParaRPr>
        </a:p>
      </dgm:t>
    </dgm:pt>
    <dgm:pt modelId="{84D81152-1AA1-4622-A5D3-19352451A8FF}" type="parTrans" cxnId="{C6A4C057-3EE6-47E6-937D-C614109940EA}">
      <dgm:prSet/>
      <dgm:spPr/>
      <dgm:t>
        <a:bodyPr/>
        <a:lstStyle/>
        <a:p>
          <a:endParaRPr lang="es-AR" sz="1200" b="1">
            <a:effectLst>
              <a:outerShdw blurRad="38100" dist="38100" dir="2700000" algn="tl">
                <a:srgbClr val="000000">
                  <a:alpha val="43137"/>
                </a:srgbClr>
              </a:outerShdw>
            </a:effectLst>
          </a:endParaRPr>
        </a:p>
      </dgm:t>
    </dgm:pt>
    <dgm:pt modelId="{F56E3596-2DE2-475E-BCC2-495A66FFCE3F}" type="sibTrans" cxnId="{C6A4C057-3EE6-47E6-937D-C614109940EA}">
      <dgm:prSet/>
      <dgm:spPr/>
      <dgm:t>
        <a:bodyPr/>
        <a:lstStyle/>
        <a:p>
          <a:endParaRPr lang="es-AR" sz="1200" b="1">
            <a:effectLst>
              <a:outerShdw blurRad="38100" dist="38100" dir="2700000" algn="tl">
                <a:srgbClr val="000000">
                  <a:alpha val="43137"/>
                </a:srgbClr>
              </a:outerShdw>
            </a:effectLst>
          </a:endParaRPr>
        </a:p>
      </dgm:t>
    </dgm:pt>
    <dgm:pt modelId="{2D74E770-8060-4BA3-9D8C-893BEC7568C7}">
      <dgm:prSet custT="1"/>
      <dgm:spPr/>
      <dgm:t>
        <a:bodyPr/>
        <a:lstStyle/>
        <a:p>
          <a:r>
            <a:rPr lang="es-AR" sz="1800" b="1" dirty="0" smtClean="0">
              <a:effectLst>
                <a:outerShdw blurRad="38100" dist="38100" dir="2700000" algn="tl">
                  <a:srgbClr val="000000">
                    <a:alpha val="43137"/>
                  </a:srgbClr>
                </a:outerShdw>
              </a:effectLst>
            </a:rPr>
            <a:t>Programas</a:t>
          </a:r>
        </a:p>
      </dgm:t>
    </dgm:pt>
    <dgm:pt modelId="{C5E0A6E2-29E2-429A-A7E5-071E697D230F}" type="parTrans" cxnId="{75B38816-534D-4B0F-A4E3-E0C9718A666D}">
      <dgm:prSet/>
      <dgm:spPr/>
      <dgm:t>
        <a:bodyPr/>
        <a:lstStyle/>
        <a:p>
          <a:endParaRPr lang="es-AR" sz="1200" b="1">
            <a:effectLst>
              <a:outerShdw blurRad="38100" dist="38100" dir="2700000" algn="tl">
                <a:srgbClr val="000000">
                  <a:alpha val="43137"/>
                </a:srgbClr>
              </a:outerShdw>
            </a:effectLst>
          </a:endParaRPr>
        </a:p>
      </dgm:t>
    </dgm:pt>
    <dgm:pt modelId="{BF366DB5-0219-4F7B-BB40-8930556C7C9D}" type="sibTrans" cxnId="{75B38816-534D-4B0F-A4E3-E0C9718A666D}">
      <dgm:prSet/>
      <dgm:spPr/>
      <dgm:t>
        <a:bodyPr/>
        <a:lstStyle/>
        <a:p>
          <a:endParaRPr lang="es-AR" sz="1200" b="1">
            <a:effectLst>
              <a:outerShdw blurRad="38100" dist="38100" dir="2700000" algn="tl">
                <a:srgbClr val="000000">
                  <a:alpha val="43137"/>
                </a:srgbClr>
              </a:outerShdw>
            </a:effectLst>
          </a:endParaRPr>
        </a:p>
      </dgm:t>
    </dgm:pt>
    <dgm:pt modelId="{DE37303F-0C9B-4A9F-A70C-0A1B412C6128}">
      <dgm:prSet custT="1"/>
      <dgm:spPr/>
      <dgm:t>
        <a:bodyPr/>
        <a:lstStyle/>
        <a:p>
          <a:r>
            <a:rPr lang="es-AR" sz="1800" b="1" dirty="0" smtClean="0">
              <a:effectLst>
                <a:outerShdw blurRad="38100" dist="38100" dir="2700000" algn="tl">
                  <a:srgbClr val="000000">
                    <a:alpha val="43137"/>
                  </a:srgbClr>
                </a:outerShdw>
              </a:effectLst>
            </a:rPr>
            <a:t>Planes</a:t>
          </a:r>
        </a:p>
      </dgm:t>
    </dgm:pt>
    <dgm:pt modelId="{B553FFEE-6F9F-44F1-AC87-67E7C398BCCF}" type="parTrans" cxnId="{D2528278-9578-4AEC-8D7E-9531464D358B}">
      <dgm:prSet/>
      <dgm:spPr/>
      <dgm:t>
        <a:bodyPr/>
        <a:lstStyle/>
        <a:p>
          <a:endParaRPr lang="es-AR" sz="1200" b="1">
            <a:effectLst>
              <a:outerShdw blurRad="38100" dist="38100" dir="2700000" algn="tl">
                <a:srgbClr val="000000">
                  <a:alpha val="43137"/>
                </a:srgbClr>
              </a:outerShdw>
            </a:effectLst>
          </a:endParaRPr>
        </a:p>
      </dgm:t>
    </dgm:pt>
    <dgm:pt modelId="{8D6DFD41-2EBF-4545-AFFB-7FDA27F9A42C}" type="sibTrans" cxnId="{D2528278-9578-4AEC-8D7E-9531464D358B}">
      <dgm:prSet/>
      <dgm:spPr/>
      <dgm:t>
        <a:bodyPr/>
        <a:lstStyle/>
        <a:p>
          <a:endParaRPr lang="es-AR" sz="1200" b="1">
            <a:effectLst>
              <a:outerShdw blurRad="38100" dist="38100" dir="2700000" algn="tl">
                <a:srgbClr val="000000">
                  <a:alpha val="43137"/>
                </a:srgbClr>
              </a:outerShdw>
            </a:effectLst>
          </a:endParaRPr>
        </a:p>
      </dgm:t>
    </dgm:pt>
    <dgm:pt modelId="{BDED1155-78F6-47F3-88CB-3F11E08B1AD9}">
      <dgm:prSet custT="1"/>
      <dgm:spPr/>
      <dgm:t>
        <a:bodyPr/>
        <a:lstStyle/>
        <a:p>
          <a:r>
            <a:rPr lang="es-AR" sz="1800" b="1" dirty="0" smtClean="0">
              <a:effectLst>
                <a:outerShdw blurRad="38100" dist="38100" dir="2700000" algn="tl">
                  <a:srgbClr val="000000">
                    <a:alpha val="43137"/>
                  </a:srgbClr>
                </a:outerShdw>
              </a:effectLst>
            </a:rPr>
            <a:t>Objetivos</a:t>
          </a:r>
        </a:p>
      </dgm:t>
    </dgm:pt>
    <dgm:pt modelId="{AF2102ED-2C66-4AFD-B9E2-9E99D2409CAB}" type="parTrans" cxnId="{B838DE45-C34D-4E8E-9B44-5D86CDD9FA46}">
      <dgm:prSet/>
      <dgm:spPr/>
      <dgm:t>
        <a:bodyPr/>
        <a:lstStyle/>
        <a:p>
          <a:endParaRPr lang="es-AR" sz="1200" b="1">
            <a:effectLst>
              <a:outerShdw blurRad="38100" dist="38100" dir="2700000" algn="tl">
                <a:srgbClr val="000000">
                  <a:alpha val="43137"/>
                </a:srgbClr>
              </a:outerShdw>
            </a:effectLst>
          </a:endParaRPr>
        </a:p>
      </dgm:t>
    </dgm:pt>
    <dgm:pt modelId="{C39AE203-86B7-45E2-BA08-16AC01D22037}" type="sibTrans" cxnId="{B838DE45-C34D-4E8E-9B44-5D86CDD9FA46}">
      <dgm:prSet/>
      <dgm:spPr/>
      <dgm:t>
        <a:bodyPr/>
        <a:lstStyle/>
        <a:p>
          <a:endParaRPr lang="es-AR" sz="1200" b="1">
            <a:effectLst>
              <a:outerShdw blurRad="38100" dist="38100" dir="2700000" algn="tl">
                <a:srgbClr val="000000">
                  <a:alpha val="43137"/>
                </a:srgbClr>
              </a:outerShdw>
            </a:effectLst>
          </a:endParaRPr>
        </a:p>
      </dgm:t>
    </dgm:pt>
    <dgm:pt modelId="{F9478EED-4AA4-4EEA-BB42-8F6CBC80BFD7}">
      <dgm:prSet custT="1"/>
      <dgm:spPr/>
      <dgm:t>
        <a:bodyPr/>
        <a:lstStyle/>
        <a:p>
          <a:r>
            <a:rPr lang="es-AR" sz="1800" b="1" dirty="0" smtClean="0">
              <a:effectLst>
                <a:outerShdw blurRad="38100" dist="38100" dir="2700000" algn="tl">
                  <a:srgbClr val="000000">
                    <a:alpha val="43137"/>
                  </a:srgbClr>
                </a:outerShdw>
              </a:effectLst>
            </a:rPr>
            <a:t>Metas</a:t>
          </a:r>
        </a:p>
      </dgm:t>
    </dgm:pt>
    <dgm:pt modelId="{587B6786-1DDC-4917-A0A3-E9B29105CE2A}" type="parTrans" cxnId="{B2A6B0B2-BFB4-4A53-A79F-2196FC0D9126}">
      <dgm:prSet/>
      <dgm:spPr/>
      <dgm:t>
        <a:bodyPr/>
        <a:lstStyle/>
        <a:p>
          <a:endParaRPr lang="es-AR" sz="1200" b="1">
            <a:effectLst>
              <a:outerShdw blurRad="38100" dist="38100" dir="2700000" algn="tl">
                <a:srgbClr val="000000">
                  <a:alpha val="43137"/>
                </a:srgbClr>
              </a:outerShdw>
            </a:effectLst>
          </a:endParaRPr>
        </a:p>
      </dgm:t>
    </dgm:pt>
    <dgm:pt modelId="{FADBC615-98AA-470D-B88D-608931CBAE45}" type="sibTrans" cxnId="{B2A6B0B2-BFB4-4A53-A79F-2196FC0D9126}">
      <dgm:prSet/>
      <dgm:spPr/>
      <dgm:t>
        <a:bodyPr/>
        <a:lstStyle/>
        <a:p>
          <a:endParaRPr lang="es-AR" sz="1200" b="1">
            <a:effectLst>
              <a:outerShdw blurRad="38100" dist="38100" dir="2700000" algn="tl">
                <a:srgbClr val="000000">
                  <a:alpha val="43137"/>
                </a:srgbClr>
              </a:outerShdw>
            </a:effectLst>
          </a:endParaRPr>
        </a:p>
      </dgm:t>
    </dgm:pt>
    <dgm:pt modelId="{42C4335D-CDCE-4E86-9573-DCB798405B06}">
      <dgm:prSet custT="1"/>
      <dgm:spPr/>
      <dgm:t>
        <a:bodyPr/>
        <a:lstStyle/>
        <a:p>
          <a:r>
            <a:rPr lang="es-AR" sz="1800" b="1" dirty="0" smtClean="0">
              <a:effectLst>
                <a:outerShdw blurRad="38100" dist="38100" dir="2700000" algn="tl">
                  <a:srgbClr val="000000">
                    <a:alpha val="43137"/>
                  </a:srgbClr>
                </a:outerShdw>
              </a:effectLst>
            </a:rPr>
            <a:t>Indicadores</a:t>
          </a:r>
          <a:endParaRPr lang="es-AR" sz="1800" b="1" dirty="0">
            <a:effectLst>
              <a:outerShdw blurRad="38100" dist="38100" dir="2700000" algn="tl">
                <a:srgbClr val="000000">
                  <a:alpha val="43137"/>
                </a:srgbClr>
              </a:outerShdw>
            </a:effectLst>
          </a:endParaRPr>
        </a:p>
      </dgm:t>
    </dgm:pt>
    <dgm:pt modelId="{C08A3794-D584-42AF-B2B2-24847C137B85}" type="parTrans" cxnId="{3F74A7EC-5A5C-46D3-BE1F-7C3A96756713}">
      <dgm:prSet/>
      <dgm:spPr/>
      <dgm:t>
        <a:bodyPr/>
        <a:lstStyle/>
        <a:p>
          <a:endParaRPr lang="es-AR" sz="1200" b="1">
            <a:effectLst>
              <a:outerShdw blurRad="38100" dist="38100" dir="2700000" algn="tl">
                <a:srgbClr val="000000">
                  <a:alpha val="43137"/>
                </a:srgbClr>
              </a:outerShdw>
            </a:effectLst>
          </a:endParaRPr>
        </a:p>
      </dgm:t>
    </dgm:pt>
    <dgm:pt modelId="{D0CE4180-4128-4E1D-AD6A-32DCC0AE5E69}" type="sibTrans" cxnId="{3F74A7EC-5A5C-46D3-BE1F-7C3A96756713}">
      <dgm:prSet/>
      <dgm:spPr/>
      <dgm:t>
        <a:bodyPr/>
        <a:lstStyle/>
        <a:p>
          <a:endParaRPr lang="es-AR" sz="1200" b="1">
            <a:effectLst>
              <a:outerShdw blurRad="38100" dist="38100" dir="2700000" algn="tl">
                <a:srgbClr val="000000">
                  <a:alpha val="43137"/>
                </a:srgbClr>
              </a:outerShdw>
            </a:effectLst>
          </a:endParaRPr>
        </a:p>
      </dgm:t>
    </dgm:pt>
    <dgm:pt modelId="{E21D7241-0A36-45D4-8843-189E7E823BAF}" type="pres">
      <dgm:prSet presAssocID="{A715C8F4-30EE-4DA4-B70E-2710AFAE1C3F}" presName="Name0" presStyleCnt="0">
        <dgm:presLayoutVars>
          <dgm:dir/>
          <dgm:animLvl val="lvl"/>
          <dgm:resizeHandles val="exact"/>
        </dgm:presLayoutVars>
      </dgm:prSet>
      <dgm:spPr/>
    </dgm:pt>
    <dgm:pt modelId="{41CB80EA-193F-4B15-B07A-390B986F66C1}" type="pres">
      <dgm:prSet presAssocID="{C56FB56E-28DF-4C1C-91D9-711E5F8B335D}" presName="Name8" presStyleCnt="0"/>
      <dgm:spPr/>
    </dgm:pt>
    <dgm:pt modelId="{531A5B92-DDC3-47E0-A989-5B26280579B7}" type="pres">
      <dgm:prSet presAssocID="{C56FB56E-28DF-4C1C-91D9-711E5F8B335D}" presName="level" presStyleLbl="node1" presStyleIdx="0" presStyleCnt="6">
        <dgm:presLayoutVars>
          <dgm:chMax val="1"/>
          <dgm:bulletEnabled val="1"/>
        </dgm:presLayoutVars>
      </dgm:prSet>
      <dgm:spPr/>
      <dgm:t>
        <a:bodyPr/>
        <a:lstStyle/>
        <a:p>
          <a:endParaRPr lang="es-AR"/>
        </a:p>
      </dgm:t>
    </dgm:pt>
    <dgm:pt modelId="{E5D41BF8-BDC0-47F2-B600-10E4D4889BC0}" type="pres">
      <dgm:prSet presAssocID="{C56FB56E-28DF-4C1C-91D9-711E5F8B335D}" presName="levelTx" presStyleLbl="revTx" presStyleIdx="0" presStyleCnt="0">
        <dgm:presLayoutVars>
          <dgm:chMax val="1"/>
          <dgm:bulletEnabled val="1"/>
        </dgm:presLayoutVars>
      </dgm:prSet>
      <dgm:spPr/>
      <dgm:t>
        <a:bodyPr/>
        <a:lstStyle/>
        <a:p>
          <a:endParaRPr lang="es-AR"/>
        </a:p>
      </dgm:t>
    </dgm:pt>
    <dgm:pt modelId="{C8C03C48-5809-455E-B4FD-BFF7FED67012}" type="pres">
      <dgm:prSet presAssocID="{2D74E770-8060-4BA3-9D8C-893BEC7568C7}" presName="Name8" presStyleCnt="0"/>
      <dgm:spPr/>
    </dgm:pt>
    <dgm:pt modelId="{8D912E06-FADC-4D62-8725-3EE7CEA0AD2C}" type="pres">
      <dgm:prSet presAssocID="{2D74E770-8060-4BA3-9D8C-893BEC7568C7}" presName="level" presStyleLbl="node1" presStyleIdx="1" presStyleCnt="6">
        <dgm:presLayoutVars>
          <dgm:chMax val="1"/>
          <dgm:bulletEnabled val="1"/>
        </dgm:presLayoutVars>
      </dgm:prSet>
      <dgm:spPr/>
      <dgm:t>
        <a:bodyPr/>
        <a:lstStyle/>
        <a:p>
          <a:endParaRPr lang="es-AR"/>
        </a:p>
      </dgm:t>
    </dgm:pt>
    <dgm:pt modelId="{499C893C-287A-4F75-9D5F-42A1A1CD09FE}" type="pres">
      <dgm:prSet presAssocID="{2D74E770-8060-4BA3-9D8C-893BEC7568C7}" presName="levelTx" presStyleLbl="revTx" presStyleIdx="0" presStyleCnt="0">
        <dgm:presLayoutVars>
          <dgm:chMax val="1"/>
          <dgm:bulletEnabled val="1"/>
        </dgm:presLayoutVars>
      </dgm:prSet>
      <dgm:spPr/>
      <dgm:t>
        <a:bodyPr/>
        <a:lstStyle/>
        <a:p>
          <a:endParaRPr lang="es-AR"/>
        </a:p>
      </dgm:t>
    </dgm:pt>
    <dgm:pt modelId="{28494ED2-4691-476E-9B55-C67EBE3C15FA}" type="pres">
      <dgm:prSet presAssocID="{DE37303F-0C9B-4A9F-A70C-0A1B412C6128}" presName="Name8" presStyleCnt="0"/>
      <dgm:spPr/>
    </dgm:pt>
    <dgm:pt modelId="{99ECA859-1122-4927-8805-7E59995467A8}" type="pres">
      <dgm:prSet presAssocID="{DE37303F-0C9B-4A9F-A70C-0A1B412C6128}" presName="level" presStyleLbl="node1" presStyleIdx="2" presStyleCnt="6">
        <dgm:presLayoutVars>
          <dgm:chMax val="1"/>
          <dgm:bulletEnabled val="1"/>
        </dgm:presLayoutVars>
      </dgm:prSet>
      <dgm:spPr/>
      <dgm:t>
        <a:bodyPr/>
        <a:lstStyle/>
        <a:p>
          <a:endParaRPr lang="es-AR"/>
        </a:p>
      </dgm:t>
    </dgm:pt>
    <dgm:pt modelId="{3F00E4FE-F26B-424A-AA49-873B78D62033}" type="pres">
      <dgm:prSet presAssocID="{DE37303F-0C9B-4A9F-A70C-0A1B412C6128}" presName="levelTx" presStyleLbl="revTx" presStyleIdx="0" presStyleCnt="0">
        <dgm:presLayoutVars>
          <dgm:chMax val="1"/>
          <dgm:bulletEnabled val="1"/>
        </dgm:presLayoutVars>
      </dgm:prSet>
      <dgm:spPr/>
      <dgm:t>
        <a:bodyPr/>
        <a:lstStyle/>
        <a:p>
          <a:endParaRPr lang="es-AR"/>
        </a:p>
      </dgm:t>
    </dgm:pt>
    <dgm:pt modelId="{94FEF871-36F3-4AB8-B71F-4DF3C1FB82E6}" type="pres">
      <dgm:prSet presAssocID="{BDED1155-78F6-47F3-88CB-3F11E08B1AD9}" presName="Name8" presStyleCnt="0"/>
      <dgm:spPr/>
    </dgm:pt>
    <dgm:pt modelId="{9E5B7944-4B0A-4AEA-B8C3-623AE2218721}" type="pres">
      <dgm:prSet presAssocID="{BDED1155-78F6-47F3-88CB-3F11E08B1AD9}" presName="level" presStyleLbl="node1" presStyleIdx="3" presStyleCnt="6">
        <dgm:presLayoutVars>
          <dgm:chMax val="1"/>
          <dgm:bulletEnabled val="1"/>
        </dgm:presLayoutVars>
      </dgm:prSet>
      <dgm:spPr/>
      <dgm:t>
        <a:bodyPr/>
        <a:lstStyle/>
        <a:p>
          <a:endParaRPr lang="es-AR"/>
        </a:p>
      </dgm:t>
    </dgm:pt>
    <dgm:pt modelId="{5B025D9E-0AE2-4DD3-B716-3DD712B5DDC4}" type="pres">
      <dgm:prSet presAssocID="{BDED1155-78F6-47F3-88CB-3F11E08B1AD9}" presName="levelTx" presStyleLbl="revTx" presStyleIdx="0" presStyleCnt="0">
        <dgm:presLayoutVars>
          <dgm:chMax val="1"/>
          <dgm:bulletEnabled val="1"/>
        </dgm:presLayoutVars>
      </dgm:prSet>
      <dgm:spPr/>
      <dgm:t>
        <a:bodyPr/>
        <a:lstStyle/>
        <a:p>
          <a:endParaRPr lang="es-AR"/>
        </a:p>
      </dgm:t>
    </dgm:pt>
    <dgm:pt modelId="{950921F5-7932-40BB-9A52-857608974654}" type="pres">
      <dgm:prSet presAssocID="{F9478EED-4AA4-4EEA-BB42-8F6CBC80BFD7}" presName="Name8" presStyleCnt="0"/>
      <dgm:spPr/>
    </dgm:pt>
    <dgm:pt modelId="{F6592860-E097-4F5E-A202-FD8E789CA8E5}" type="pres">
      <dgm:prSet presAssocID="{F9478EED-4AA4-4EEA-BB42-8F6CBC80BFD7}" presName="level" presStyleLbl="node1" presStyleIdx="4" presStyleCnt="6">
        <dgm:presLayoutVars>
          <dgm:chMax val="1"/>
          <dgm:bulletEnabled val="1"/>
        </dgm:presLayoutVars>
      </dgm:prSet>
      <dgm:spPr/>
      <dgm:t>
        <a:bodyPr/>
        <a:lstStyle/>
        <a:p>
          <a:endParaRPr lang="es-AR"/>
        </a:p>
      </dgm:t>
    </dgm:pt>
    <dgm:pt modelId="{A21F47AB-431B-4A0B-B623-0826CBAEF15A}" type="pres">
      <dgm:prSet presAssocID="{F9478EED-4AA4-4EEA-BB42-8F6CBC80BFD7}" presName="levelTx" presStyleLbl="revTx" presStyleIdx="0" presStyleCnt="0">
        <dgm:presLayoutVars>
          <dgm:chMax val="1"/>
          <dgm:bulletEnabled val="1"/>
        </dgm:presLayoutVars>
      </dgm:prSet>
      <dgm:spPr/>
      <dgm:t>
        <a:bodyPr/>
        <a:lstStyle/>
        <a:p>
          <a:endParaRPr lang="es-AR"/>
        </a:p>
      </dgm:t>
    </dgm:pt>
    <dgm:pt modelId="{2FBB31CD-454F-440F-85CD-E869889E58FF}" type="pres">
      <dgm:prSet presAssocID="{42C4335D-CDCE-4E86-9573-DCB798405B06}" presName="Name8" presStyleCnt="0"/>
      <dgm:spPr/>
    </dgm:pt>
    <dgm:pt modelId="{DC038A69-D5E8-4FFB-A897-44516B805EA9}" type="pres">
      <dgm:prSet presAssocID="{42C4335D-CDCE-4E86-9573-DCB798405B06}" presName="level" presStyleLbl="node1" presStyleIdx="5" presStyleCnt="6">
        <dgm:presLayoutVars>
          <dgm:chMax val="1"/>
          <dgm:bulletEnabled val="1"/>
        </dgm:presLayoutVars>
      </dgm:prSet>
      <dgm:spPr/>
      <dgm:t>
        <a:bodyPr/>
        <a:lstStyle/>
        <a:p>
          <a:endParaRPr lang="es-AR"/>
        </a:p>
      </dgm:t>
    </dgm:pt>
    <dgm:pt modelId="{A4EF63F5-B17E-437A-8F4B-6C8C7695E4FA}" type="pres">
      <dgm:prSet presAssocID="{42C4335D-CDCE-4E86-9573-DCB798405B06}" presName="levelTx" presStyleLbl="revTx" presStyleIdx="0" presStyleCnt="0">
        <dgm:presLayoutVars>
          <dgm:chMax val="1"/>
          <dgm:bulletEnabled val="1"/>
        </dgm:presLayoutVars>
      </dgm:prSet>
      <dgm:spPr/>
      <dgm:t>
        <a:bodyPr/>
        <a:lstStyle/>
        <a:p>
          <a:endParaRPr lang="es-AR"/>
        </a:p>
      </dgm:t>
    </dgm:pt>
  </dgm:ptLst>
  <dgm:cxnLst>
    <dgm:cxn modelId="{3F74A7EC-5A5C-46D3-BE1F-7C3A96756713}" srcId="{A715C8F4-30EE-4DA4-B70E-2710AFAE1C3F}" destId="{42C4335D-CDCE-4E86-9573-DCB798405B06}" srcOrd="5" destOrd="0" parTransId="{C08A3794-D584-42AF-B2B2-24847C137B85}" sibTransId="{D0CE4180-4128-4E1D-AD6A-32DCC0AE5E69}"/>
    <dgm:cxn modelId="{0D1E61AA-5DDD-414E-99F5-A951C50042E5}" type="presOf" srcId="{F9478EED-4AA4-4EEA-BB42-8F6CBC80BFD7}" destId="{F6592860-E097-4F5E-A202-FD8E789CA8E5}" srcOrd="0" destOrd="0" presId="urn:microsoft.com/office/officeart/2005/8/layout/pyramid1"/>
    <dgm:cxn modelId="{A879FB59-E8C7-4C08-88B0-9401F7ED8E14}" type="presOf" srcId="{A715C8F4-30EE-4DA4-B70E-2710AFAE1C3F}" destId="{E21D7241-0A36-45D4-8843-189E7E823BAF}" srcOrd="0" destOrd="0" presId="urn:microsoft.com/office/officeart/2005/8/layout/pyramid1"/>
    <dgm:cxn modelId="{F221CF6F-3D16-41E5-9AB7-C74911C75F85}" type="presOf" srcId="{BDED1155-78F6-47F3-88CB-3F11E08B1AD9}" destId="{5B025D9E-0AE2-4DD3-B716-3DD712B5DDC4}" srcOrd="1" destOrd="0" presId="urn:microsoft.com/office/officeart/2005/8/layout/pyramid1"/>
    <dgm:cxn modelId="{C6A4C057-3EE6-47E6-937D-C614109940EA}" srcId="{A715C8F4-30EE-4DA4-B70E-2710AFAE1C3F}" destId="{C56FB56E-28DF-4C1C-91D9-711E5F8B335D}" srcOrd="0" destOrd="0" parTransId="{84D81152-1AA1-4622-A5D3-19352451A8FF}" sibTransId="{F56E3596-2DE2-475E-BCC2-495A66FFCE3F}"/>
    <dgm:cxn modelId="{B838DE45-C34D-4E8E-9B44-5D86CDD9FA46}" srcId="{A715C8F4-30EE-4DA4-B70E-2710AFAE1C3F}" destId="{BDED1155-78F6-47F3-88CB-3F11E08B1AD9}" srcOrd="3" destOrd="0" parTransId="{AF2102ED-2C66-4AFD-B9E2-9E99D2409CAB}" sibTransId="{C39AE203-86B7-45E2-BA08-16AC01D22037}"/>
    <dgm:cxn modelId="{01D228F6-3B6D-4C98-B399-4AC3FC8806DE}" type="presOf" srcId="{2D74E770-8060-4BA3-9D8C-893BEC7568C7}" destId="{8D912E06-FADC-4D62-8725-3EE7CEA0AD2C}" srcOrd="0" destOrd="0" presId="urn:microsoft.com/office/officeart/2005/8/layout/pyramid1"/>
    <dgm:cxn modelId="{596E770F-467D-4127-9C1D-031887D516EB}" type="presOf" srcId="{2D74E770-8060-4BA3-9D8C-893BEC7568C7}" destId="{499C893C-287A-4F75-9D5F-42A1A1CD09FE}" srcOrd="1" destOrd="0" presId="urn:microsoft.com/office/officeart/2005/8/layout/pyramid1"/>
    <dgm:cxn modelId="{FE1B9A26-B366-40AD-B611-232F675C55D4}" type="presOf" srcId="{C56FB56E-28DF-4C1C-91D9-711E5F8B335D}" destId="{E5D41BF8-BDC0-47F2-B600-10E4D4889BC0}" srcOrd="1" destOrd="0" presId="urn:microsoft.com/office/officeart/2005/8/layout/pyramid1"/>
    <dgm:cxn modelId="{776A27F6-38E6-410D-B737-35616D62CB1A}" type="presOf" srcId="{42C4335D-CDCE-4E86-9573-DCB798405B06}" destId="{DC038A69-D5E8-4FFB-A897-44516B805EA9}" srcOrd="0" destOrd="0" presId="urn:microsoft.com/office/officeart/2005/8/layout/pyramid1"/>
    <dgm:cxn modelId="{FCADD9DA-2E41-48A8-B467-BEA90C4E6A46}" type="presOf" srcId="{C56FB56E-28DF-4C1C-91D9-711E5F8B335D}" destId="{531A5B92-DDC3-47E0-A989-5B26280579B7}" srcOrd="0" destOrd="0" presId="urn:microsoft.com/office/officeart/2005/8/layout/pyramid1"/>
    <dgm:cxn modelId="{D2528278-9578-4AEC-8D7E-9531464D358B}" srcId="{A715C8F4-30EE-4DA4-B70E-2710AFAE1C3F}" destId="{DE37303F-0C9B-4A9F-A70C-0A1B412C6128}" srcOrd="2" destOrd="0" parTransId="{B553FFEE-6F9F-44F1-AC87-67E7C398BCCF}" sibTransId="{8D6DFD41-2EBF-4545-AFFB-7FDA27F9A42C}"/>
    <dgm:cxn modelId="{B2A6B0B2-BFB4-4A53-A79F-2196FC0D9126}" srcId="{A715C8F4-30EE-4DA4-B70E-2710AFAE1C3F}" destId="{F9478EED-4AA4-4EEA-BB42-8F6CBC80BFD7}" srcOrd="4" destOrd="0" parTransId="{587B6786-1DDC-4917-A0A3-E9B29105CE2A}" sibTransId="{FADBC615-98AA-470D-B88D-608931CBAE45}"/>
    <dgm:cxn modelId="{C5F6D001-E516-42F2-9784-BED4F6407BA2}" type="presOf" srcId="{BDED1155-78F6-47F3-88CB-3F11E08B1AD9}" destId="{9E5B7944-4B0A-4AEA-B8C3-623AE2218721}" srcOrd="0" destOrd="0" presId="urn:microsoft.com/office/officeart/2005/8/layout/pyramid1"/>
    <dgm:cxn modelId="{34EF44A1-8E6B-4B28-BF75-F48CBA5B6C70}" type="presOf" srcId="{F9478EED-4AA4-4EEA-BB42-8F6CBC80BFD7}" destId="{A21F47AB-431B-4A0B-B623-0826CBAEF15A}" srcOrd="1" destOrd="0" presId="urn:microsoft.com/office/officeart/2005/8/layout/pyramid1"/>
    <dgm:cxn modelId="{7178D675-4527-4901-B3EA-31D45FB469C6}" type="presOf" srcId="{DE37303F-0C9B-4A9F-A70C-0A1B412C6128}" destId="{99ECA859-1122-4927-8805-7E59995467A8}" srcOrd="0" destOrd="0" presId="urn:microsoft.com/office/officeart/2005/8/layout/pyramid1"/>
    <dgm:cxn modelId="{791C537F-0C89-4120-9AFB-F0561C6748E4}" type="presOf" srcId="{DE37303F-0C9B-4A9F-A70C-0A1B412C6128}" destId="{3F00E4FE-F26B-424A-AA49-873B78D62033}" srcOrd="1" destOrd="0" presId="urn:microsoft.com/office/officeart/2005/8/layout/pyramid1"/>
    <dgm:cxn modelId="{634F6551-D0FE-4BD0-A922-6A6E2EDAB7A8}" type="presOf" srcId="{42C4335D-CDCE-4E86-9573-DCB798405B06}" destId="{A4EF63F5-B17E-437A-8F4B-6C8C7695E4FA}" srcOrd="1" destOrd="0" presId="urn:microsoft.com/office/officeart/2005/8/layout/pyramid1"/>
    <dgm:cxn modelId="{75B38816-534D-4B0F-A4E3-E0C9718A666D}" srcId="{A715C8F4-30EE-4DA4-B70E-2710AFAE1C3F}" destId="{2D74E770-8060-4BA3-9D8C-893BEC7568C7}" srcOrd="1" destOrd="0" parTransId="{C5E0A6E2-29E2-429A-A7E5-071E697D230F}" sibTransId="{BF366DB5-0219-4F7B-BB40-8930556C7C9D}"/>
    <dgm:cxn modelId="{302FBED2-5159-4903-A30A-D189D307F08B}" type="presParOf" srcId="{E21D7241-0A36-45D4-8843-189E7E823BAF}" destId="{41CB80EA-193F-4B15-B07A-390B986F66C1}" srcOrd="0" destOrd="0" presId="urn:microsoft.com/office/officeart/2005/8/layout/pyramid1"/>
    <dgm:cxn modelId="{F7B96A0D-4557-4C58-8746-8D354D629141}" type="presParOf" srcId="{41CB80EA-193F-4B15-B07A-390B986F66C1}" destId="{531A5B92-DDC3-47E0-A989-5B26280579B7}" srcOrd="0" destOrd="0" presId="urn:microsoft.com/office/officeart/2005/8/layout/pyramid1"/>
    <dgm:cxn modelId="{725AA5D1-E337-4F02-B4EA-60C0C45B1850}" type="presParOf" srcId="{41CB80EA-193F-4B15-B07A-390B986F66C1}" destId="{E5D41BF8-BDC0-47F2-B600-10E4D4889BC0}" srcOrd="1" destOrd="0" presId="urn:microsoft.com/office/officeart/2005/8/layout/pyramid1"/>
    <dgm:cxn modelId="{C02EF515-3DDF-4850-8D8A-A6F89591252A}" type="presParOf" srcId="{E21D7241-0A36-45D4-8843-189E7E823BAF}" destId="{C8C03C48-5809-455E-B4FD-BFF7FED67012}" srcOrd="1" destOrd="0" presId="urn:microsoft.com/office/officeart/2005/8/layout/pyramid1"/>
    <dgm:cxn modelId="{6257D846-2F33-4BD6-800C-1E74319804F2}" type="presParOf" srcId="{C8C03C48-5809-455E-B4FD-BFF7FED67012}" destId="{8D912E06-FADC-4D62-8725-3EE7CEA0AD2C}" srcOrd="0" destOrd="0" presId="urn:microsoft.com/office/officeart/2005/8/layout/pyramid1"/>
    <dgm:cxn modelId="{EF6D5387-7304-4CCF-A062-12A320BF5ACA}" type="presParOf" srcId="{C8C03C48-5809-455E-B4FD-BFF7FED67012}" destId="{499C893C-287A-4F75-9D5F-42A1A1CD09FE}" srcOrd="1" destOrd="0" presId="urn:microsoft.com/office/officeart/2005/8/layout/pyramid1"/>
    <dgm:cxn modelId="{11B15EFD-04B3-4283-BBDD-1F4C4B6FD45A}" type="presParOf" srcId="{E21D7241-0A36-45D4-8843-189E7E823BAF}" destId="{28494ED2-4691-476E-9B55-C67EBE3C15FA}" srcOrd="2" destOrd="0" presId="urn:microsoft.com/office/officeart/2005/8/layout/pyramid1"/>
    <dgm:cxn modelId="{EF557042-1265-4243-8598-08D9F339149F}" type="presParOf" srcId="{28494ED2-4691-476E-9B55-C67EBE3C15FA}" destId="{99ECA859-1122-4927-8805-7E59995467A8}" srcOrd="0" destOrd="0" presId="urn:microsoft.com/office/officeart/2005/8/layout/pyramid1"/>
    <dgm:cxn modelId="{AF190607-BEF5-4F7F-ACEA-325EFF202FAF}" type="presParOf" srcId="{28494ED2-4691-476E-9B55-C67EBE3C15FA}" destId="{3F00E4FE-F26B-424A-AA49-873B78D62033}" srcOrd="1" destOrd="0" presId="urn:microsoft.com/office/officeart/2005/8/layout/pyramid1"/>
    <dgm:cxn modelId="{734C3542-8993-4DC4-94AF-D78A0FDD1552}" type="presParOf" srcId="{E21D7241-0A36-45D4-8843-189E7E823BAF}" destId="{94FEF871-36F3-4AB8-B71F-4DF3C1FB82E6}" srcOrd="3" destOrd="0" presId="urn:microsoft.com/office/officeart/2005/8/layout/pyramid1"/>
    <dgm:cxn modelId="{13EBD960-D901-412E-8ADE-E646E82C26F0}" type="presParOf" srcId="{94FEF871-36F3-4AB8-B71F-4DF3C1FB82E6}" destId="{9E5B7944-4B0A-4AEA-B8C3-623AE2218721}" srcOrd="0" destOrd="0" presId="urn:microsoft.com/office/officeart/2005/8/layout/pyramid1"/>
    <dgm:cxn modelId="{A7C6A9DF-3E72-4528-8273-7CB4E6D8524F}" type="presParOf" srcId="{94FEF871-36F3-4AB8-B71F-4DF3C1FB82E6}" destId="{5B025D9E-0AE2-4DD3-B716-3DD712B5DDC4}" srcOrd="1" destOrd="0" presId="urn:microsoft.com/office/officeart/2005/8/layout/pyramid1"/>
    <dgm:cxn modelId="{6FD42F53-18A1-487C-AA63-FEADA2FD6764}" type="presParOf" srcId="{E21D7241-0A36-45D4-8843-189E7E823BAF}" destId="{950921F5-7932-40BB-9A52-857608974654}" srcOrd="4" destOrd="0" presId="urn:microsoft.com/office/officeart/2005/8/layout/pyramid1"/>
    <dgm:cxn modelId="{8355045B-4BCD-4174-B95A-13D2005E5291}" type="presParOf" srcId="{950921F5-7932-40BB-9A52-857608974654}" destId="{F6592860-E097-4F5E-A202-FD8E789CA8E5}" srcOrd="0" destOrd="0" presId="urn:microsoft.com/office/officeart/2005/8/layout/pyramid1"/>
    <dgm:cxn modelId="{DF674068-508B-447E-89F3-AA37F70A80C9}" type="presParOf" srcId="{950921F5-7932-40BB-9A52-857608974654}" destId="{A21F47AB-431B-4A0B-B623-0826CBAEF15A}" srcOrd="1" destOrd="0" presId="urn:microsoft.com/office/officeart/2005/8/layout/pyramid1"/>
    <dgm:cxn modelId="{C4907F04-63D0-4F0B-99AC-81B03DC770D2}" type="presParOf" srcId="{E21D7241-0A36-45D4-8843-189E7E823BAF}" destId="{2FBB31CD-454F-440F-85CD-E869889E58FF}" srcOrd="5" destOrd="0" presId="urn:microsoft.com/office/officeart/2005/8/layout/pyramid1"/>
    <dgm:cxn modelId="{54DB8DEE-B75F-4A5C-9D77-0E2F1875B6A9}" type="presParOf" srcId="{2FBB31CD-454F-440F-85CD-E869889E58FF}" destId="{DC038A69-D5E8-4FFB-A897-44516B805EA9}" srcOrd="0" destOrd="0" presId="urn:microsoft.com/office/officeart/2005/8/layout/pyramid1"/>
    <dgm:cxn modelId="{74E2A260-452B-4506-9AAC-0BF9CE0896F0}" type="presParOf" srcId="{2FBB31CD-454F-440F-85CD-E869889E58FF}" destId="{A4EF63F5-B17E-437A-8F4B-6C8C7695E4FA}" srcOrd="1" destOrd="0" presId="urn:microsoft.com/office/officeart/2005/8/layout/pyramid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36CAF2B-72A2-4BB6-B480-5DFE590E82EE}" type="doc">
      <dgm:prSet loTypeId="urn:microsoft.com/office/officeart/2005/8/layout/hProcess9" loCatId="process" qsTypeId="urn:microsoft.com/office/officeart/2005/8/quickstyle/simple1" qsCatId="simple" csTypeId="urn:microsoft.com/office/officeart/2005/8/colors/accent1_2" csCatId="accent1" phldr="1"/>
      <dgm:spPr/>
    </dgm:pt>
    <dgm:pt modelId="{9DAC8B4E-74EA-4D6B-A46E-D624970009BD}">
      <dgm:prSet phldrT="[Texto]"/>
      <dgm:spPr/>
      <dgm:t>
        <a:bodyPr/>
        <a:lstStyle/>
        <a:p>
          <a:r>
            <a:rPr lang="es-AR" dirty="0" smtClean="0"/>
            <a:t>Análisis de la situación</a:t>
          </a:r>
          <a:endParaRPr lang="es-AR" dirty="0"/>
        </a:p>
      </dgm:t>
    </dgm:pt>
    <dgm:pt modelId="{B2A72A01-24AC-4D76-B340-48C31AC9CED0}" type="parTrans" cxnId="{3B3CE595-B9AB-432E-8E13-72B670FE43D1}">
      <dgm:prSet/>
      <dgm:spPr/>
      <dgm:t>
        <a:bodyPr/>
        <a:lstStyle/>
        <a:p>
          <a:endParaRPr lang="es-AR"/>
        </a:p>
      </dgm:t>
    </dgm:pt>
    <dgm:pt modelId="{99D2DD21-8F7D-4AC6-BDD2-EA501480EECB}" type="sibTrans" cxnId="{3B3CE595-B9AB-432E-8E13-72B670FE43D1}">
      <dgm:prSet/>
      <dgm:spPr/>
      <dgm:t>
        <a:bodyPr/>
        <a:lstStyle/>
        <a:p>
          <a:endParaRPr lang="es-AR"/>
        </a:p>
      </dgm:t>
    </dgm:pt>
    <dgm:pt modelId="{2D3604A2-BF8D-45F6-80D2-40119574696D}">
      <dgm:prSet phldrT="[Texto]"/>
      <dgm:spPr/>
      <dgm:t>
        <a:bodyPr/>
        <a:lstStyle/>
        <a:p>
          <a:r>
            <a:rPr lang="es-AR" dirty="0" smtClean="0"/>
            <a:t>Investigación del problema</a:t>
          </a:r>
          <a:endParaRPr lang="es-AR" dirty="0"/>
        </a:p>
      </dgm:t>
    </dgm:pt>
    <dgm:pt modelId="{AC3F21B5-84F4-4796-9A0F-20C0EDEFCC91}" type="parTrans" cxnId="{A55B802E-98E5-49BE-BB12-1CB0E7D89C7C}">
      <dgm:prSet/>
      <dgm:spPr/>
      <dgm:t>
        <a:bodyPr/>
        <a:lstStyle/>
        <a:p>
          <a:endParaRPr lang="es-AR"/>
        </a:p>
      </dgm:t>
    </dgm:pt>
    <dgm:pt modelId="{755BDA41-DDF3-4E74-89DF-17864B9E9941}" type="sibTrans" cxnId="{A55B802E-98E5-49BE-BB12-1CB0E7D89C7C}">
      <dgm:prSet/>
      <dgm:spPr/>
      <dgm:t>
        <a:bodyPr/>
        <a:lstStyle/>
        <a:p>
          <a:endParaRPr lang="es-AR"/>
        </a:p>
      </dgm:t>
    </dgm:pt>
    <dgm:pt modelId="{1BC4AA42-04EB-41F6-AB11-225CFE3F3135}">
      <dgm:prSet phldrT="[Texto]"/>
      <dgm:spPr/>
      <dgm:t>
        <a:bodyPr/>
        <a:lstStyle/>
        <a:p>
          <a:r>
            <a:rPr lang="es-AR" dirty="0" smtClean="0"/>
            <a:t>Identificación de la visión</a:t>
          </a:r>
          <a:endParaRPr lang="es-AR" dirty="0"/>
        </a:p>
      </dgm:t>
    </dgm:pt>
    <dgm:pt modelId="{812D2BB7-DACD-4C59-ACD3-97124A54C062}" type="parTrans" cxnId="{17718F22-EA3B-447F-816A-24C8FE57AFBA}">
      <dgm:prSet/>
      <dgm:spPr/>
      <dgm:t>
        <a:bodyPr/>
        <a:lstStyle/>
        <a:p>
          <a:endParaRPr lang="es-AR"/>
        </a:p>
      </dgm:t>
    </dgm:pt>
    <dgm:pt modelId="{0230F1DA-047C-458D-8DEE-654D27E5BC85}" type="sibTrans" cxnId="{17718F22-EA3B-447F-816A-24C8FE57AFBA}">
      <dgm:prSet/>
      <dgm:spPr/>
      <dgm:t>
        <a:bodyPr/>
        <a:lstStyle/>
        <a:p>
          <a:endParaRPr lang="es-AR"/>
        </a:p>
      </dgm:t>
    </dgm:pt>
    <dgm:pt modelId="{0E9CEA76-9031-44CC-B15A-3CE555DC730E}">
      <dgm:prSet phldrT="[Texto]"/>
      <dgm:spPr/>
      <dgm:t>
        <a:bodyPr/>
        <a:lstStyle/>
        <a:p>
          <a:r>
            <a:rPr lang="es-AR" dirty="0" smtClean="0"/>
            <a:t>Diseño de programas</a:t>
          </a:r>
          <a:endParaRPr lang="es-AR" dirty="0"/>
        </a:p>
      </dgm:t>
    </dgm:pt>
    <dgm:pt modelId="{2756737C-E071-467F-AEB8-1455F36D3A86}" type="parTrans" cxnId="{A5351E7D-9CCC-4F3E-8FC6-BCD7475C8239}">
      <dgm:prSet/>
      <dgm:spPr/>
      <dgm:t>
        <a:bodyPr/>
        <a:lstStyle/>
        <a:p>
          <a:endParaRPr lang="es-AR"/>
        </a:p>
      </dgm:t>
    </dgm:pt>
    <dgm:pt modelId="{829E696C-F683-4F9B-A5BA-95A5D5936230}" type="sibTrans" cxnId="{A5351E7D-9CCC-4F3E-8FC6-BCD7475C8239}">
      <dgm:prSet/>
      <dgm:spPr/>
      <dgm:t>
        <a:bodyPr/>
        <a:lstStyle/>
        <a:p>
          <a:endParaRPr lang="es-AR"/>
        </a:p>
      </dgm:t>
    </dgm:pt>
    <dgm:pt modelId="{9B3C8042-B2ED-4F23-BDDB-A044DA02C519}">
      <dgm:prSet phldrT="[Texto]"/>
      <dgm:spPr/>
      <dgm:t>
        <a:bodyPr/>
        <a:lstStyle/>
        <a:p>
          <a:r>
            <a:rPr lang="es-AR" dirty="0" smtClean="0"/>
            <a:t>Construcción de viabilidad</a:t>
          </a:r>
          <a:endParaRPr lang="es-AR" dirty="0"/>
        </a:p>
      </dgm:t>
    </dgm:pt>
    <dgm:pt modelId="{8A39F811-9F16-4692-BC6D-854B775F6A6F}" type="parTrans" cxnId="{1573DFA3-F3A8-49FB-802C-DFBFD371D17D}">
      <dgm:prSet/>
      <dgm:spPr/>
      <dgm:t>
        <a:bodyPr/>
        <a:lstStyle/>
        <a:p>
          <a:endParaRPr lang="es-AR"/>
        </a:p>
      </dgm:t>
    </dgm:pt>
    <dgm:pt modelId="{28F00D1B-14F1-4C4D-9322-28543E7D9BB4}" type="sibTrans" cxnId="{1573DFA3-F3A8-49FB-802C-DFBFD371D17D}">
      <dgm:prSet/>
      <dgm:spPr/>
      <dgm:t>
        <a:bodyPr/>
        <a:lstStyle/>
        <a:p>
          <a:endParaRPr lang="es-AR"/>
        </a:p>
      </dgm:t>
    </dgm:pt>
    <dgm:pt modelId="{06C34EBD-7F0E-4127-BD05-EB07BF4FCF99}">
      <dgm:prSet phldrT="[Texto]"/>
      <dgm:spPr/>
      <dgm:t>
        <a:bodyPr/>
        <a:lstStyle/>
        <a:p>
          <a:r>
            <a:rPr lang="es-AR" dirty="0" smtClean="0"/>
            <a:t>Programa táctico operativo</a:t>
          </a:r>
          <a:endParaRPr lang="es-AR" dirty="0"/>
        </a:p>
      </dgm:t>
    </dgm:pt>
    <dgm:pt modelId="{1D003D2D-D55F-4EC5-9CBF-EA3CF25369EB}" type="parTrans" cxnId="{A91D34DC-EF51-4605-905D-049AEB5FEB20}">
      <dgm:prSet/>
      <dgm:spPr/>
      <dgm:t>
        <a:bodyPr/>
        <a:lstStyle/>
        <a:p>
          <a:endParaRPr lang="es-AR"/>
        </a:p>
      </dgm:t>
    </dgm:pt>
    <dgm:pt modelId="{1E8EEC3C-E2B6-4181-A9B5-9437AFC18058}" type="sibTrans" cxnId="{A91D34DC-EF51-4605-905D-049AEB5FEB20}">
      <dgm:prSet/>
      <dgm:spPr/>
      <dgm:t>
        <a:bodyPr/>
        <a:lstStyle/>
        <a:p>
          <a:endParaRPr lang="es-AR"/>
        </a:p>
      </dgm:t>
    </dgm:pt>
    <dgm:pt modelId="{C2740642-4768-4A62-911A-0D28185FB3A7}" type="pres">
      <dgm:prSet presAssocID="{436CAF2B-72A2-4BB6-B480-5DFE590E82EE}" presName="CompostProcess" presStyleCnt="0">
        <dgm:presLayoutVars>
          <dgm:dir/>
          <dgm:resizeHandles val="exact"/>
        </dgm:presLayoutVars>
      </dgm:prSet>
      <dgm:spPr/>
    </dgm:pt>
    <dgm:pt modelId="{7CF148C7-C06C-4082-8AD3-5A449D154425}" type="pres">
      <dgm:prSet presAssocID="{436CAF2B-72A2-4BB6-B480-5DFE590E82EE}" presName="arrow" presStyleLbl="bgShp" presStyleIdx="0" presStyleCnt="1"/>
      <dgm:spPr/>
    </dgm:pt>
    <dgm:pt modelId="{D4CEE0EB-A673-450C-8B84-6D57991B4BFF}" type="pres">
      <dgm:prSet presAssocID="{436CAF2B-72A2-4BB6-B480-5DFE590E82EE}" presName="linearProcess" presStyleCnt="0"/>
      <dgm:spPr/>
    </dgm:pt>
    <dgm:pt modelId="{EDF769CB-DC61-4688-B645-C2A0D46B008F}" type="pres">
      <dgm:prSet presAssocID="{9DAC8B4E-74EA-4D6B-A46E-D624970009BD}" presName="textNode" presStyleLbl="node1" presStyleIdx="0" presStyleCnt="6">
        <dgm:presLayoutVars>
          <dgm:bulletEnabled val="1"/>
        </dgm:presLayoutVars>
      </dgm:prSet>
      <dgm:spPr/>
      <dgm:t>
        <a:bodyPr/>
        <a:lstStyle/>
        <a:p>
          <a:endParaRPr lang="es-AR"/>
        </a:p>
      </dgm:t>
    </dgm:pt>
    <dgm:pt modelId="{7E3F8A54-726D-42D1-9553-234FC3B6D641}" type="pres">
      <dgm:prSet presAssocID="{99D2DD21-8F7D-4AC6-BDD2-EA501480EECB}" presName="sibTrans" presStyleCnt="0"/>
      <dgm:spPr/>
    </dgm:pt>
    <dgm:pt modelId="{3FFFFD18-6CDF-44DA-8BC2-B1BC9AB974E0}" type="pres">
      <dgm:prSet presAssocID="{2D3604A2-BF8D-45F6-80D2-40119574696D}" presName="textNode" presStyleLbl="node1" presStyleIdx="1" presStyleCnt="6">
        <dgm:presLayoutVars>
          <dgm:bulletEnabled val="1"/>
        </dgm:presLayoutVars>
      </dgm:prSet>
      <dgm:spPr/>
      <dgm:t>
        <a:bodyPr/>
        <a:lstStyle/>
        <a:p>
          <a:endParaRPr lang="es-AR"/>
        </a:p>
      </dgm:t>
    </dgm:pt>
    <dgm:pt modelId="{B11A7809-7974-4154-926D-6234E737DCF6}" type="pres">
      <dgm:prSet presAssocID="{755BDA41-DDF3-4E74-89DF-17864B9E9941}" presName="sibTrans" presStyleCnt="0"/>
      <dgm:spPr/>
    </dgm:pt>
    <dgm:pt modelId="{8F9DCD35-09FA-47E4-8C72-4323EC2263E4}" type="pres">
      <dgm:prSet presAssocID="{1BC4AA42-04EB-41F6-AB11-225CFE3F3135}" presName="textNode" presStyleLbl="node1" presStyleIdx="2" presStyleCnt="6">
        <dgm:presLayoutVars>
          <dgm:bulletEnabled val="1"/>
        </dgm:presLayoutVars>
      </dgm:prSet>
      <dgm:spPr/>
      <dgm:t>
        <a:bodyPr/>
        <a:lstStyle/>
        <a:p>
          <a:endParaRPr lang="es-AR"/>
        </a:p>
      </dgm:t>
    </dgm:pt>
    <dgm:pt modelId="{0C014823-FCF9-4BDE-BE0D-551BA61F087D}" type="pres">
      <dgm:prSet presAssocID="{0230F1DA-047C-458D-8DEE-654D27E5BC85}" presName="sibTrans" presStyleCnt="0"/>
      <dgm:spPr/>
    </dgm:pt>
    <dgm:pt modelId="{AC6BAC92-07FF-4245-8B11-37E9EA4E6F61}" type="pres">
      <dgm:prSet presAssocID="{0E9CEA76-9031-44CC-B15A-3CE555DC730E}" presName="textNode" presStyleLbl="node1" presStyleIdx="3" presStyleCnt="6">
        <dgm:presLayoutVars>
          <dgm:bulletEnabled val="1"/>
        </dgm:presLayoutVars>
      </dgm:prSet>
      <dgm:spPr/>
      <dgm:t>
        <a:bodyPr/>
        <a:lstStyle/>
        <a:p>
          <a:endParaRPr lang="es-AR"/>
        </a:p>
      </dgm:t>
    </dgm:pt>
    <dgm:pt modelId="{B7DDCC22-F97E-4A8D-B9E0-AA32539E918C}" type="pres">
      <dgm:prSet presAssocID="{829E696C-F683-4F9B-A5BA-95A5D5936230}" presName="sibTrans" presStyleCnt="0"/>
      <dgm:spPr/>
    </dgm:pt>
    <dgm:pt modelId="{06D215DA-25D1-45C7-B6F4-0299F6BF337E}" type="pres">
      <dgm:prSet presAssocID="{9B3C8042-B2ED-4F23-BDDB-A044DA02C519}" presName="textNode" presStyleLbl="node1" presStyleIdx="4" presStyleCnt="6">
        <dgm:presLayoutVars>
          <dgm:bulletEnabled val="1"/>
        </dgm:presLayoutVars>
      </dgm:prSet>
      <dgm:spPr/>
      <dgm:t>
        <a:bodyPr/>
        <a:lstStyle/>
        <a:p>
          <a:endParaRPr lang="es-AR"/>
        </a:p>
      </dgm:t>
    </dgm:pt>
    <dgm:pt modelId="{A1DB94A0-2909-4881-8DC3-D581F9F5BDFB}" type="pres">
      <dgm:prSet presAssocID="{28F00D1B-14F1-4C4D-9322-28543E7D9BB4}" presName="sibTrans" presStyleCnt="0"/>
      <dgm:spPr/>
    </dgm:pt>
    <dgm:pt modelId="{E191B58E-505E-4CF0-8FFA-B8B9FD12A6D9}" type="pres">
      <dgm:prSet presAssocID="{06C34EBD-7F0E-4127-BD05-EB07BF4FCF99}" presName="textNode" presStyleLbl="node1" presStyleIdx="5" presStyleCnt="6">
        <dgm:presLayoutVars>
          <dgm:bulletEnabled val="1"/>
        </dgm:presLayoutVars>
      </dgm:prSet>
      <dgm:spPr/>
      <dgm:t>
        <a:bodyPr/>
        <a:lstStyle/>
        <a:p>
          <a:endParaRPr lang="es-AR"/>
        </a:p>
      </dgm:t>
    </dgm:pt>
  </dgm:ptLst>
  <dgm:cxnLst>
    <dgm:cxn modelId="{A55B802E-98E5-49BE-BB12-1CB0E7D89C7C}" srcId="{436CAF2B-72A2-4BB6-B480-5DFE590E82EE}" destId="{2D3604A2-BF8D-45F6-80D2-40119574696D}" srcOrd="1" destOrd="0" parTransId="{AC3F21B5-84F4-4796-9A0F-20C0EDEFCC91}" sibTransId="{755BDA41-DDF3-4E74-89DF-17864B9E9941}"/>
    <dgm:cxn modelId="{A91D34DC-EF51-4605-905D-049AEB5FEB20}" srcId="{436CAF2B-72A2-4BB6-B480-5DFE590E82EE}" destId="{06C34EBD-7F0E-4127-BD05-EB07BF4FCF99}" srcOrd="5" destOrd="0" parTransId="{1D003D2D-D55F-4EC5-9CBF-EA3CF25369EB}" sibTransId="{1E8EEC3C-E2B6-4181-A9B5-9437AFC18058}"/>
    <dgm:cxn modelId="{3B3CE595-B9AB-432E-8E13-72B670FE43D1}" srcId="{436CAF2B-72A2-4BB6-B480-5DFE590E82EE}" destId="{9DAC8B4E-74EA-4D6B-A46E-D624970009BD}" srcOrd="0" destOrd="0" parTransId="{B2A72A01-24AC-4D76-B340-48C31AC9CED0}" sibTransId="{99D2DD21-8F7D-4AC6-BDD2-EA501480EECB}"/>
    <dgm:cxn modelId="{F1E95950-83FC-474D-9649-691AAEB9592C}" type="presOf" srcId="{9B3C8042-B2ED-4F23-BDDB-A044DA02C519}" destId="{06D215DA-25D1-45C7-B6F4-0299F6BF337E}" srcOrd="0" destOrd="0" presId="urn:microsoft.com/office/officeart/2005/8/layout/hProcess9"/>
    <dgm:cxn modelId="{BDA45B90-3B43-4608-88E7-8BF4E76327FE}" type="presOf" srcId="{06C34EBD-7F0E-4127-BD05-EB07BF4FCF99}" destId="{E191B58E-505E-4CF0-8FFA-B8B9FD12A6D9}" srcOrd="0" destOrd="0" presId="urn:microsoft.com/office/officeart/2005/8/layout/hProcess9"/>
    <dgm:cxn modelId="{17718F22-EA3B-447F-816A-24C8FE57AFBA}" srcId="{436CAF2B-72A2-4BB6-B480-5DFE590E82EE}" destId="{1BC4AA42-04EB-41F6-AB11-225CFE3F3135}" srcOrd="2" destOrd="0" parTransId="{812D2BB7-DACD-4C59-ACD3-97124A54C062}" sibTransId="{0230F1DA-047C-458D-8DEE-654D27E5BC85}"/>
    <dgm:cxn modelId="{3E80B781-7E1E-4DFF-BCC8-AAAD365283F3}" type="presOf" srcId="{9DAC8B4E-74EA-4D6B-A46E-D624970009BD}" destId="{EDF769CB-DC61-4688-B645-C2A0D46B008F}" srcOrd="0" destOrd="0" presId="urn:microsoft.com/office/officeart/2005/8/layout/hProcess9"/>
    <dgm:cxn modelId="{592DBA74-4DA2-47FA-BFCC-59591ED86916}" type="presOf" srcId="{1BC4AA42-04EB-41F6-AB11-225CFE3F3135}" destId="{8F9DCD35-09FA-47E4-8C72-4323EC2263E4}" srcOrd="0" destOrd="0" presId="urn:microsoft.com/office/officeart/2005/8/layout/hProcess9"/>
    <dgm:cxn modelId="{7C5E3FB5-42F8-4544-8071-27272F7DFF6B}" type="presOf" srcId="{436CAF2B-72A2-4BB6-B480-5DFE590E82EE}" destId="{C2740642-4768-4A62-911A-0D28185FB3A7}" srcOrd="0" destOrd="0" presId="urn:microsoft.com/office/officeart/2005/8/layout/hProcess9"/>
    <dgm:cxn modelId="{A5351E7D-9CCC-4F3E-8FC6-BCD7475C8239}" srcId="{436CAF2B-72A2-4BB6-B480-5DFE590E82EE}" destId="{0E9CEA76-9031-44CC-B15A-3CE555DC730E}" srcOrd="3" destOrd="0" parTransId="{2756737C-E071-467F-AEB8-1455F36D3A86}" sibTransId="{829E696C-F683-4F9B-A5BA-95A5D5936230}"/>
    <dgm:cxn modelId="{1573DFA3-F3A8-49FB-802C-DFBFD371D17D}" srcId="{436CAF2B-72A2-4BB6-B480-5DFE590E82EE}" destId="{9B3C8042-B2ED-4F23-BDDB-A044DA02C519}" srcOrd="4" destOrd="0" parTransId="{8A39F811-9F16-4692-BC6D-854B775F6A6F}" sibTransId="{28F00D1B-14F1-4C4D-9322-28543E7D9BB4}"/>
    <dgm:cxn modelId="{4539A997-EDA6-4C4A-8D0E-281CA5BBE523}" type="presOf" srcId="{2D3604A2-BF8D-45F6-80D2-40119574696D}" destId="{3FFFFD18-6CDF-44DA-8BC2-B1BC9AB974E0}" srcOrd="0" destOrd="0" presId="urn:microsoft.com/office/officeart/2005/8/layout/hProcess9"/>
    <dgm:cxn modelId="{19686807-34D9-4383-9D6A-63300A1D5950}" type="presOf" srcId="{0E9CEA76-9031-44CC-B15A-3CE555DC730E}" destId="{AC6BAC92-07FF-4245-8B11-37E9EA4E6F61}" srcOrd="0" destOrd="0" presId="urn:microsoft.com/office/officeart/2005/8/layout/hProcess9"/>
    <dgm:cxn modelId="{F9631045-456C-4A18-96BE-32E618B6456A}" type="presParOf" srcId="{C2740642-4768-4A62-911A-0D28185FB3A7}" destId="{7CF148C7-C06C-4082-8AD3-5A449D154425}" srcOrd="0" destOrd="0" presId="urn:microsoft.com/office/officeart/2005/8/layout/hProcess9"/>
    <dgm:cxn modelId="{5D6AC7C6-6FCD-4590-8AE2-E3FAB9A01332}" type="presParOf" srcId="{C2740642-4768-4A62-911A-0D28185FB3A7}" destId="{D4CEE0EB-A673-450C-8B84-6D57991B4BFF}" srcOrd="1" destOrd="0" presId="urn:microsoft.com/office/officeart/2005/8/layout/hProcess9"/>
    <dgm:cxn modelId="{0DF834EC-B957-41D9-BE73-A8CFB9AFC66D}" type="presParOf" srcId="{D4CEE0EB-A673-450C-8B84-6D57991B4BFF}" destId="{EDF769CB-DC61-4688-B645-C2A0D46B008F}" srcOrd="0" destOrd="0" presId="urn:microsoft.com/office/officeart/2005/8/layout/hProcess9"/>
    <dgm:cxn modelId="{F37057B1-C3FF-4BE6-940A-C492209B6F73}" type="presParOf" srcId="{D4CEE0EB-A673-450C-8B84-6D57991B4BFF}" destId="{7E3F8A54-726D-42D1-9553-234FC3B6D641}" srcOrd="1" destOrd="0" presId="urn:microsoft.com/office/officeart/2005/8/layout/hProcess9"/>
    <dgm:cxn modelId="{0013DAE1-2A77-4CB9-91DF-C1C5043635A8}" type="presParOf" srcId="{D4CEE0EB-A673-450C-8B84-6D57991B4BFF}" destId="{3FFFFD18-6CDF-44DA-8BC2-B1BC9AB974E0}" srcOrd="2" destOrd="0" presId="urn:microsoft.com/office/officeart/2005/8/layout/hProcess9"/>
    <dgm:cxn modelId="{286045C6-B275-4FDE-9B11-622B552BA4B7}" type="presParOf" srcId="{D4CEE0EB-A673-450C-8B84-6D57991B4BFF}" destId="{B11A7809-7974-4154-926D-6234E737DCF6}" srcOrd="3" destOrd="0" presId="urn:microsoft.com/office/officeart/2005/8/layout/hProcess9"/>
    <dgm:cxn modelId="{3240B830-BD5A-4E8C-9291-E975AC1DC0BE}" type="presParOf" srcId="{D4CEE0EB-A673-450C-8B84-6D57991B4BFF}" destId="{8F9DCD35-09FA-47E4-8C72-4323EC2263E4}" srcOrd="4" destOrd="0" presId="urn:microsoft.com/office/officeart/2005/8/layout/hProcess9"/>
    <dgm:cxn modelId="{A5C86BEF-B1CA-4768-B10B-1918B259B6FC}" type="presParOf" srcId="{D4CEE0EB-A673-450C-8B84-6D57991B4BFF}" destId="{0C014823-FCF9-4BDE-BE0D-551BA61F087D}" srcOrd="5" destOrd="0" presId="urn:microsoft.com/office/officeart/2005/8/layout/hProcess9"/>
    <dgm:cxn modelId="{4D5B1A59-7937-4484-AAC8-51AD74B75D0E}" type="presParOf" srcId="{D4CEE0EB-A673-450C-8B84-6D57991B4BFF}" destId="{AC6BAC92-07FF-4245-8B11-37E9EA4E6F61}" srcOrd="6" destOrd="0" presId="urn:microsoft.com/office/officeart/2005/8/layout/hProcess9"/>
    <dgm:cxn modelId="{E7416EF4-2ED5-4AF7-8221-E01D089A1E9A}" type="presParOf" srcId="{D4CEE0EB-A673-450C-8B84-6D57991B4BFF}" destId="{B7DDCC22-F97E-4A8D-B9E0-AA32539E918C}" srcOrd="7" destOrd="0" presId="urn:microsoft.com/office/officeart/2005/8/layout/hProcess9"/>
    <dgm:cxn modelId="{7F14D40A-C463-46FF-8D9D-12CD082C6A17}" type="presParOf" srcId="{D4CEE0EB-A673-450C-8B84-6D57991B4BFF}" destId="{06D215DA-25D1-45C7-B6F4-0299F6BF337E}" srcOrd="8" destOrd="0" presId="urn:microsoft.com/office/officeart/2005/8/layout/hProcess9"/>
    <dgm:cxn modelId="{217D66C3-89C9-4878-AD02-3B0608C9ECF6}" type="presParOf" srcId="{D4CEE0EB-A673-450C-8B84-6D57991B4BFF}" destId="{A1DB94A0-2909-4881-8DC3-D581F9F5BDFB}" srcOrd="9" destOrd="0" presId="urn:microsoft.com/office/officeart/2005/8/layout/hProcess9"/>
    <dgm:cxn modelId="{3F4B606C-5270-489A-9136-5A6AB58020DF}" type="presParOf" srcId="{D4CEE0EB-A673-450C-8B84-6D57991B4BFF}" destId="{E191B58E-505E-4CF0-8FFA-B8B9FD12A6D9}" srcOrd="10" destOrd="0" presId="urn:microsoft.com/office/officeart/2005/8/layout/hProcess9"/>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E0FD696-0B11-40B6-B7BB-C3C887A65549}" type="doc">
      <dgm:prSet loTypeId="urn:microsoft.com/office/officeart/2005/8/layout/arrow2" loCatId="process" qsTypeId="urn:microsoft.com/office/officeart/2005/8/quickstyle/simple1" qsCatId="simple" csTypeId="urn:microsoft.com/office/officeart/2005/8/colors/colorful1#2" csCatId="colorful" phldr="1"/>
      <dgm:spPr/>
    </dgm:pt>
    <dgm:pt modelId="{B4AC6BE4-A56A-485B-A410-1B53E863C74D}">
      <dgm:prSet phldrT="[Texto]" custT="1"/>
      <dgm:spPr/>
      <dgm:t>
        <a:bodyPr/>
        <a:lstStyle/>
        <a:p>
          <a:r>
            <a:rPr lang="es-AR" sz="1400" dirty="0" smtClean="0"/>
            <a:t>Análisis de la situación</a:t>
          </a:r>
          <a:endParaRPr lang="es-AR" sz="1400" dirty="0"/>
        </a:p>
      </dgm:t>
    </dgm:pt>
    <dgm:pt modelId="{E70C57CF-991A-4D98-90F6-3E9F28E2A63E}" type="parTrans" cxnId="{9BD4ADA9-37D2-43F7-8C22-FF87D7A84BF9}">
      <dgm:prSet/>
      <dgm:spPr/>
      <dgm:t>
        <a:bodyPr/>
        <a:lstStyle/>
        <a:p>
          <a:endParaRPr lang="es-AR" sz="3600"/>
        </a:p>
      </dgm:t>
    </dgm:pt>
    <dgm:pt modelId="{24193B2D-2705-4490-97C3-7DBFB915A1FB}" type="sibTrans" cxnId="{9BD4ADA9-37D2-43F7-8C22-FF87D7A84BF9}">
      <dgm:prSet/>
      <dgm:spPr/>
      <dgm:t>
        <a:bodyPr/>
        <a:lstStyle/>
        <a:p>
          <a:endParaRPr lang="es-AR" sz="3600"/>
        </a:p>
      </dgm:t>
    </dgm:pt>
    <dgm:pt modelId="{AAFC8186-D4FD-43E6-8CED-4FE6E89304D5}">
      <dgm:prSet phldrT="[Texto]" custT="1"/>
      <dgm:spPr/>
      <dgm:t>
        <a:bodyPr/>
        <a:lstStyle/>
        <a:p>
          <a:r>
            <a:rPr lang="es-AR" sz="1400" dirty="0" smtClean="0"/>
            <a:t>Definición de objetivos</a:t>
          </a:r>
          <a:endParaRPr lang="es-AR" sz="1400" dirty="0"/>
        </a:p>
      </dgm:t>
    </dgm:pt>
    <dgm:pt modelId="{0CE5405D-79EE-4730-B6C3-D83D5BDE6735}" type="parTrans" cxnId="{A3ED57A5-EDB4-475B-B599-0A60684AE02B}">
      <dgm:prSet/>
      <dgm:spPr/>
      <dgm:t>
        <a:bodyPr/>
        <a:lstStyle/>
        <a:p>
          <a:endParaRPr lang="es-AR" sz="3600"/>
        </a:p>
      </dgm:t>
    </dgm:pt>
    <dgm:pt modelId="{CE239386-FADD-4CC0-AAC0-CF5230B9C4D7}" type="sibTrans" cxnId="{A3ED57A5-EDB4-475B-B599-0A60684AE02B}">
      <dgm:prSet/>
      <dgm:spPr/>
      <dgm:t>
        <a:bodyPr/>
        <a:lstStyle/>
        <a:p>
          <a:endParaRPr lang="es-AR" sz="3600"/>
        </a:p>
      </dgm:t>
    </dgm:pt>
    <dgm:pt modelId="{EA8D90F6-FFC4-4B2D-8AF2-1D74C49E910B}">
      <dgm:prSet phldrT="[Texto]" custT="1"/>
      <dgm:spPr/>
      <dgm:t>
        <a:bodyPr/>
        <a:lstStyle/>
        <a:p>
          <a:r>
            <a:rPr lang="es-AR" sz="1400" dirty="0" smtClean="0"/>
            <a:t>Diagnóstico de capacidades/déficit o fortalezas/debilidades</a:t>
          </a:r>
          <a:endParaRPr lang="es-AR" sz="1400" dirty="0"/>
        </a:p>
      </dgm:t>
    </dgm:pt>
    <dgm:pt modelId="{E5DC3C03-B25A-4FD2-9E59-D33E759EB8C8}" type="parTrans" cxnId="{D4485312-D1F2-4F8E-A62A-A70D27282056}">
      <dgm:prSet/>
      <dgm:spPr/>
      <dgm:t>
        <a:bodyPr/>
        <a:lstStyle/>
        <a:p>
          <a:endParaRPr lang="es-AR" sz="3600"/>
        </a:p>
      </dgm:t>
    </dgm:pt>
    <dgm:pt modelId="{FD0E304F-66F0-45C4-A710-DADB7411AB13}" type="sibTrans" cxnId="{D4485312-D1F2-4F8E-A62A-A70D27282056}">
      <dgm:prSet/>
      <dgm:spPr/>
      <dgm:t>
        <a:bodyPr/>
        <a:lstStyle/>
        <a:p>
          <a:endParaRPr lang="es-AR" sz="3600"/>
        </a:p>
      </dgm:t>
    </dgm:pt>
    <dgm:pt modelId="{F93A39BD-62BB-4DFE-9056-CE2171FB85A8}">
      <dgm:prSet phldrT="[Texto]" custT="1"/>
      <dgm:spPr/>
      <dgm:t>
        <a:bodyPr/>
        <a:lstStyle/>
        <a:p>
          <a:r>
            <a:rPr lang="es-AR" sz="1400" dirty="0" smtClean="0"/>
            <a:t>Diseño del plan</a:t>
          </a:r>
          <a:endParaRPr lang="es-AR" sz="1400" dirty="0"/>
        </a:p>
      </dgm:t>
    </dgm:pt>
    <dgm:pt modelId="{3F3580A1-DFF3-4B8F-9F01-C809A3A67FF9}" type="parTrans" cxnId="{47D59894-09DC-4475-823D-28DD90742290}">
      <dgm:prSet/>
      <dgm:spPr/>
      <dgm:t>
        <a:bodyPr/>
        <a:lstStyle/>
        <a:p>
          <a:endParaRPr lang="es-AR" sz="3600"/>
        </a:p>
      </dgm:t>
    </dgm:pt>
    <dgm:pt modelId="{80E60E25-CC97-4797-91CF-60A58F81D6DA}" type="sibTrans" cxnId="{47D59894-09DC-4475-823D-28DD90742290}">
      <dgm:prSet/>
      <dgm:spPr/>
      <dgm:t>
        <a:bodyPr/>
        <a:lstStyle/>
        <a:p>
          <a:endParaRPr lang="es-AR" sz="3600"/>
        </a:p>
      </dgm:t>
    </dgm:pt>
    <dgm:pt modelId="{A56B8A2B-510F-499B-AF6A-182786388EE7}">
      <dgm:prSet phldrT="[Texto]" custT="1"/>
      <dgm:spPr/>
      <dgm:t>
        <a:bodyPr/>
        <a:lstStyle/>
        <a:p>
          <a:r>
            <a:rPr lang="es-AR" sz="1400" dirty="0" smtClean="0"/>
            <a:t>Ejecución y monitoreo</a:t>
          </a:r>
          <a:endParaRPr lang="es-AR" sz="1400" dirty="0"/>
        </a:p>
      </dgm:t>
    </dgm:pt>
    <dgm:pt modelId="{66A93020-41A4-41F6-AF81-6508DFE22F5E}" type="parTrans" cxnId="{36A2520F-A12E-4D83-A673-97D53667A486}">
      <dgm:prSet/>
      <dgm:spPr/>
      <dgm:t>
        <a:bodyPr/>
        <a:lstStyle/>
        <a:p>
          <a:endParaRPr lang="es-AR" sz="3600"/>
        </a:p>
      </dgm:t>
    </dgm:pt>
    <dgm:pt modelId="{02EEAE9C-90A8-427A-A356-4F83714B36AE}" type="sibTrans" cxnId="{36A2520F-A12E-4D83-A673-97D53667A486}">
      <dgm:prSet/>
      <dgm:spPr/>
      <dgm:t>
        <a:bodyPr/>
        <a:lstStyle/>
        <a:p>
          <a:endParaRPr lang="es-AR" sz="3600"/>
        </a:p>
      </dgm:t>
    </dgm:pt>
    <dgm:pt modelId="{A6AAB7EA-B8BB-48AF-AED7-34178A0CE8DE}" type="pres">
      <dgm:prSet presAssocID="{DE0FD696-0B11-40B6-B7BB-C3C887A65549}" presName="arrowDiagram" presStyleCnt="0">
        <dgm:presLayoutVars>
          <dgm:chMax val="5"/>
          <dgm:dir/>
          <dgm:resizeHandles val="exact"/>
        </dgm:presLayoutVars>
      </dgm:prSet>
      <dgm:spPr/>
    </dgm:pt>
    <dgm:pt modelId="{3C7B6F4D-DDEF-4C39-8039-36C4AB8918D1}" type="pres">
      <dgm:prSet presAssocID="{DE0FD696-0B11-40B6-B7BB-C3C887A65549}" presName="arrow" presStyleLbl="bgShp" presStyleIdx="0" presStyleCnt="1" custScaleY="106667" custLinFactNeighborX="933" custLinFactNeighborY="16"/>
      <dgm:spPr>
        <a:solidFill>
          <a:srgbClr val="00B0F0"/>
        </a:solidFill>
      </dgm:spPr>
    </dgm:pt>
    <dgm:pt modelId="{C8DBDFDB-0528-49FF-97F9-FF7589403DAE}" type="pres">
      <dgm:prSet presAssocID="{DE0FD696-0B11-40B6-B7BB-C3C887A65549}" presName="arrowDiagram5" presStyleCnt="0"/>
      <dgm:spPr/>
    </dgm:pt>
    <dgm:pt modelId="{E872E395-881A-4CDC-9598-8D7831D63279}" type="pres">
      <dgm:prSet presAssocID="{B4AC6BE4-A56A-485B-A410-1B53E863C74D}" presName="bullet5a" presStyleLbl="node1" presStyleIdx="0" presStyleCnt="5"/>
      <dgm:spPr/>
    </dgm:pt>
    <dgm:pt modelId="{521A42F0-50AB-4A54-A1D1-140501B442BB}" type="pres">
      <dgm:prSet presAssocID="{B4AC6BE4-A56A-485B-A410-1B53E863C74D}" presName="textBox5a" presStyleLbl="revTx" presStyleIdx="0" presStyleCnt="5">
        <dgm:presLayoutVars>
          <dgm:bulletEnabled val="1"/>
        </dgm:presLayoutVars>
      </dgm:prSet>
      <dgm:spPr/>
      <dgm:t>
        <a:bodyPr/>
        <a:lstStyle/>
        <a:p>
          <a:endParaRPr lang="es-AR"/>
        </a:p>
      </dgm:t>
    </dgm:pt>
    <dgm:pt modelId="{08CDE527-187D-4BEA-8A27-DA98066C0AC4}" type="pres">
      <dgm:prSet presAssocID="{AAFC8186-D4FD-43E6-8CED-4FE6E89304D5}" presName="bullet5b" presStyleLbl="node1" presStyleIdx="1" presStyleCnt="5"/>
      <dgm:spPr/>
    </dgm:pt>
    <dgm:pt modelId="{87795B9E-3756-4645-8DA3-C0FDCF03E418}" type="pres">
      <dgm:prSet presAssocID="{AAFC8186-D4FD-43E6-8CED-4FE6E89304D5}" presName="textBox5b" presStyleLbl="revTx" presStyleIdx="1" presStyleCnt="5" custLinFactNeighborX="666" custLinFactNeighborY="5915">
        <dgm:presLayoutVars>
          <dgm:bulletEnabled val="1"/>
        </dgm:presLayoutVars>
      </dgm:prSet>
      <dgm:spPr/>
      <dgm:t>
        <a:bodyPr/>
        <a:lstStyle/>
        <a:p>
          <a:endParaRPr lang="es-AR"/>
        </a:p>
      </dgm:t>
    </dgm:pt>
    <dgm:pt modelId="{076B4E1D-D686-4D3F-8DCA-1591EA52605C}" type="pres">
      <dgm:prSet presAssocID="{EA8D90F6-FFC4-4B2D-8AF2-1D74C49E910B}" presName="bullet5c" presStyleLbl="node1" presStyleIdx="2" presStyleCnt="5"/>
      <dgm:spPr/>
    </dgm:pt>
    <dgm:pt modelId="{35448957-30B8-4733-B64D-7B97A7E568FB}" type="pres">
      <dgm:prSet presAssocID="{EA8D90F6-FFC4-4B2D-8AF2-1D74C49E910B}" presName="textBox5c" presStyleLbl="revTx" presStyleIdx="2" presStyleCnt="5" custScaleX="176357" custLinFactNeighborX="29098" custLinFactNeighborY="5880">
        <dgm:presLayoutVars>
          <dgm:bulletEnabled val="1"/>
        </dgm:presLayoutVars>
      </dgm:prSet>
      <dgm:spPr/>
      <dgm:t>
        <a:bodyPr/>
        <a:lstStyle/>
        <a:p>
          <a:endParaRPr lang="es-AR"/>
        </a:p>
      </dgm:t>
    </dgm:pt>
    <dgm:pt modelId="{3F3B4CEF-D166-4347-8579-225FF875319E}" type="pres">
      <dgm:prSet presAssocID="{F93A39BD-62BB-4DFE-9056-CE2171FB85A8}" presName="bullet5d" presStyleLbl="node1" presStyleIdx="3" presStyleCnt="5"/>
      <dgm:spPr/>
    </dgm:pt>
    <dgm:pt modelId="{D78F0E26-85B0-4C1B-B41A-1BD6D4E08ED2}" type="pres">
      <dgm:prSet presAssocID="{F93A39BD-62BB-4DFE-9056-CE2171FB85A8}" presName="textBox5d" presStyleLbl="revTx" presStyleIdx="3" presStyleCnt="5">
        <dgm:presLayoutVars>
          <dgm:bulletEnabled val="1"/>
        </dgm:presLayoutVars>
      </dgm:prSet>
      <dgm:spPr/>
      <dgm:t>
        <a:bodyPr/>
        <a:lstStyle/>
        <a:p>
          <a:endParaRPr lang="es-AR"/>
        </a:p>
      </dgm:t>
    </dgm:pt>
    <dgm:pt modelId="{B9EFB767-69FE-4BD7-B470-315868EF4FF1}" type="pres">
      <dgm:prSet presAssocID="{A56B8A2B-510F-499B-AF6A-182786388EE7}" presName="bullet5e" presStyleLbl="node1" presStyleIdx="4" presStyleCnt="5"/>
      <dgm:spPr/>
    </dgm:pt>
    <dgm:pt modelId="{4F402C7A-FBB1-405A-A1F4-68736EF4450B}" type="pres">
      <dgm:prSet presAssocID="{A56B8A2B-510F-499B-AF6A-182786388EE7}" presName="textBox5e" presStyleLbl="revTx" presStyleIdx="4" presStyleCnt="5">
        <dgm:presLayoutVars>
          <dgm:bulletEnabled val="1"/>
        </dgm:presLayoutVars>
      </dgm:prSet>
      <dgm:spPr/>
      <dgm:t>
        <a:bodyPr/>
        <a:lstStyle/>
        <a:p>
          <a:endParaRPr lang="es-AR"/>
        </a:p>
      </dgm:t>
    </dgm:pt>
  </dgm:ptLst>
  <dgm:cxnLst>
    <dgm:cxn modelId="{36A2520F-A12E-4D83-A673-97D53667A486}" srcId="{DE0FD696-0B11-40B6-B7BB-C3C887A65549}" destId="{A56B8A2B-510F-499B-AF6A-182786388EE7}" srcOrd="4" destOrd="0" parTransId="{66A93020-41A4-41F6-AF81-6508DFE22F5E}" sibTransId="{02EEAE9C-90A8-427A-A356-4F83714B36AE}"/>
    <dgm:cxn modelId="{508612F0-3286-4D6A-961C-184B8F5418CB}" type="presOf" srcId="{A56B8A2B-510F-499B-AF6A-182786388EE7}" destId="{4F402C7A-FBB1-405A-A1F4-68736EF4450B}" srcOrd="0" destOrd="0" presId="urn:microsoft.com/office/officeart/2005/8/layout/arrow2"/>
    <dgm:cxn modelId="{7AE04842-1AC3-43D7-AFED-D29B01D5C7CC}" type="presOf" srcId="{F93A39BD-62BB-4DFE-9056-CE2171FB85A8}" destId="{D78F0E26-85B0-4C1B-B41A-1BD6D4E08ED2}" srcOrd="0" destOrd="0" presId="urn:microsoft.com/office/officeart/2005/8/layout/arrow2"/>
    <dgm:cxn modelId="{D8D221DC-3DE8-472C-826F-CCD71B063FD7}" type="presOf" srcId="{B4AC6BE4-A56A-485B-A410-1B53E863C74D}" destId="{521A42F0-50AB-4A54-A1D1-140501B442BB}" srcOrd="0" destOrd="0" presId="urn:microsoft.com/office/officeart/2005/8/layout/arrow2"/>
    <dgm:cxn modelId="{D54F8044-83FB-4DC0-810A-88EB688250EB}" type="presOf" srcId="{AAFC8186-D4FD-43E6-8CED-4FE6E89304D5}" destId="{87795B9E-3756-4645-8DA3-C0FDCF03E418}" srcOrd="0" destOrd="0" presId="urn:microsoft.com/office/officeart/2005/8/layout/arrow2"/>
    <dgm:cxn modelId="{A3ED57A5-EDB4-475B-B599-0A60684AE02B}" srcId="{DE0FD696-0B11-40B6-B7BB-C3C887A65549}" destId="{AAFC8186-D4FD-43E6-8CED-4FE6E89304D5}" srcOrd="1" destOrd="0" parTransId="{0CE5405D-79EE-4730-B6C3-D83D5BDE6735}" sibTransId="{CE239386-FADD-4CC0-AAC0-CF5230B9C4D7}"/>
    <dgm:cxn modelId="{D4485312-D1F2-4F8E-A62A-A70D27282056}" srcId="{DE0FD696-0B11-40B6-B7BB-C3C887A65549}" destId="{EA8D90F6-FFC4-4B2D-8AF2-1D74C49E910B}" srcOrd="2" destOrd="0" parTransId="{E5DC3C03-B25A-4FD2-9E59-D33E759EB8C8}" sibTransId="{FD0E304F-66F0-45C4-A710-DADB7411AB13}"/>
    <dgm:cxn modelId="{E3B8DAE2-9518-44E1-ABE0-E2EE28A615B6}" type="presOf" srcId="{DE0FD696-0B11-40B6-B7BB-C3C887A65549}" destId="{A6AAB7EA-B8BB-48AF-AED7-34178A0CE8DE}" srcOrd="0" destOrd="0" presId="urn:microsoft.com/office/officeart/2005/8/layout/arrow2"/>
    <dgm:cxn modelId="{8640BEF4-B595-4F3C-A122-05D67195A257}" type="presOf" srcId="{EA8D90F6-FFC4-4B2D-8AF2-1D74C49E910B}" destId="{35448957-30B8-4733-B64D-7B97A7E568FB}" srcOrd="0" destOrd="0" presId="urn:microsoft.com/office/officeart/2005/8/layout/arrow2"/>
    <dgm:cxn modelId="{9BD4ADA9-37D2-43F7-8C22-FF87D7A84BF9}" srcId="{DE0FD696-0B11-40B6-B7BB-C3C887A65549}" destId="{B4AC6BE4-A56A-485B-A410-1B53E863C74D}" srcOrd="0" destOrd="0" parTransId="{E70C57CF-991A-4D98-90F6-3E9F28E2A63E}" sibTransId="{24193B2D-2705-4490-97C3-7DBFB915A1FB}"/>
    <dgm:cxn modelId="{47D59894-09DC-4475-823D-28DD90742290}" srcId="{DE0FD696-0B11-40B6-B7BB-C3C887A65549}" destId="{F93A39BD-62BB-4DFE-9056-CE2171FB85A8}" srcOrd="3" destOrd="0" parTransId="{3F3580A1-DFF3-4B8F-9F01-C809A3A67FF9}" sibTransId="{80E60E25-CC97-4797-91CF-60A58F81D6DA}"/>
    <dgm:cxn modelId="{7CBBC5CE-94E0-43BD-9ADF-DED99BF24331}" type="presParOf" srcId="{A6AAB7EA-B8BB-48AF-AED7-34178A0CE8DE}" destId="{3C7B6F4D-DDEF-4C39-8039-36C4AB8918D1}" srcOrd="0" destOrd="0" presId="urn:microsoft.com/office/officeart/2005/8/layout/arrow2"/>
    <dgm:cxn modelId="{C3E54CAB-53A9-4BA3-9CA5-B1B504653B82}" type="presParOf" srcId="{A6AAB7EA-B8BB-48AF-AED7-34178A0CE8DE}" destId="{C8DBDFDB-0528-49FF-97F9-FF7589403DAE}" srcOrd="1" destOrd="0" presId="urn:microsoft.com/office/officeart/2005/8/layout/arrow2"/>
    <dgm:cxn modelId="{36B11690-AC20-449B-AA71-31B78DF132F3}" type="presParOf" srcId="{C8DBDFDB-0528-49FF-97F9-FF7589403DAE}" destId="{E872E395-881A-4CDC-9598-8D7831D63279}" srcOrd="0" destOrd="0" presId="urn:microsoft.com/office/officeart/2005/8/layout/arrow2"/>
    <dgm:cxn modelId="{8BB161C2-7626-4EDA-916C-A150D152476E}" type="presParOf" srcId="{C8DBDFDB-0528-49FF-97F9-FF7589403DAE}" destId="{521A42F0-50AB-4A54-A1D1-140501B442BB}" srcOrd="1" destOrd="0" presId="urn:microsoft.com/office/officeart/2005/8/layout/arrow2"/>
    <dgm:cxn modelId="{844A041E-14DA-4BBB-8654-242BC145252A}" type="presParOf" srcId="{C8DBDFDB-0528-49FF-97F9-FF7589403DAE}" destId="{08CDE527-187D-4BEA-8A27-DA98066C0AC4}" srcOrd="2" destOrd="0" presId="urn:microsoft.com/office/officeart/2005/8/layout/arrow2"/>
    <dgm:cxn modelId="{E8C97C9E-2D0B-449A-95BB-6CD35965E4FA}" type="presParOf" srcId="{C8DBDFDB-0528-49FF-97F9-FF7589403DAE}" destId="{87795B9E-3756-4645-8DA3-C0FDCF03E418}" srcOrd="3" destOrd="0" presId="urn:microsoft.com/office/officeart/2005/8/layout/arrow2"/>
    <dgm:cxn modelId="{A2BE64AD-AE5F-45FF-86A3-6FCBD0FD38F3}" type="presParOf" srcId="{C8DBDFDB-0528-49FF-97F9-FF7589403DAE}" destId="{076B4E1D-D686-4D3F-8DCA-1591EA52605C}" srcOrd="4" destOrd="0" presId="urn:microsoft.com/office/officeart/2005/8/layout/arrow2"/>
    <dgm:cxn modelId="{D255FA96-2436-48F4-9D13-C17AAFEA831E}" type="presParOf" srcId="{C8DBDFDB-0528-49FF-97F9-FF7589403DAE}" destId="{35448957-30B8-4733-B64D-7B97A7E568FB}" srcOrd="5" destOrd="0" presId="urn:microsoft.com/office/officeart/2005/8/layout/arrow2"/>
    <dgm:cxn modelId="{21F54E3A-B5B9-4F10-9A04-1BA2F8D6B9A0}" type="presParOf" srcId="{C8DBDFDB-0528-49FF-97F9-FF7589403DAE}" destId="{3F3B4CEF-D166-4347-8579-225FF875319E}" srcOrd="6" destOrd="0" presId="urn:microsoft.com/office/officeart/2005/8/layout/arrow2"/>
    <dgm:cxn modelId="{FA8BAB91-9093-4408-B2A7-6726203C9615}" type="presParOf" srcId="{C8DBDFDB-0528-49FF-97F9-FF7589403DAE}" destId="{D78F0E26-85B0-4C1B-B41A-1BD6D4E08ED2}" srcOrd="7" destOrd="0" presId="urn:microsoft.com/office/officeart/2005/8/layout/arrow2"/>
    <dgm:cxn modelId="{EC12639A-E866-4F0A-AEAD-F037E1DBC788}" type="presParOf" srcId="{C8DBDFDB-0528-49FF-97F9-FF7589403DAE}" destId="{B9EFB767-69FE-4BD7-B470-315868EF4FF1}" srcOrd="8" destOrd="0" presId="urn:microsoft.com/office/officeart/2005/8/layout/arrow2"/>
    <dgm:cxn modelId="{2B096B6F-7596-4A5D-9C5A-6BC65FE14150}" type="presParOf" srcId="{C8DBDFDB-0528-49FF-97F9-FF7589403DAE}" destId="{4F402C7A-FBB1-405A-A1F4-68736EF4450B}" srcOrd="9" destOrd="0" presId="urn:microsoft.com/office/officeart/2005/8/layout/arrow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31A5B92-DDC3-47E0-A989-5B26280579B7}">
      <dsp:nvSpPr>
        <dsp:cNvPr id="0" name=""/>
        <dsp:cNvSpPr/>
      </dsp:nvSpPr>
      <dsp:spPr>
        <a:xfrm>
          <a:off x="3750416" y="0"/>
          <a:ext cx="1500166" cy="1034744"/>
        </a:xfrm>
        <a:prstGeom prst="trapezoid">
          <a:avLst>
            <a:gd name="adj" fmla="val 7249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s-AR" sz="1500" b="1" kern="1200" dirty="0" smtClean="0">
              <a:effectLst>
                <a:outerShdw blurRad="38100" dist="38100" dir="2700000" algn="tl">
                  <a:srgbClr val="000000">
                    <a:alpha val="43137"/>
                  </a:srgbClr>
                </a:outerShdw>
              </a:effectLst>
            </a:rPr>
            <a:t>Políticas</a:t>
          </a:r>
          <a:endParaRPr lang="es-AR" sz="1500" b="1" kern="1200" dirty="0">
            <a:effectLst>
              <a:outerShdw blurRad="38100" dist="38100" dir="2700000" algn="tl">
                <a:srgbClr val="000000">
                  <a:alpha val="43137"/>
                </a:srgbClr>
              </a:outerShdw>
            </a:effectLst>
          </a:endParaRPr>
        </a:p>
      </dsp:txBody>
      <dsp:txXfrm>
        <a:off x="3750416" y="0"/>
        <a:ext cx="1500166" cy="1034744"/>
      </dsp:txXfrm>
    </dsp:sp>
    <dsp:sp modelId="{8D912E06-FADC-4D62-8725-3EE7CEA0AD2C}">
      <dsp:nvSpPr>
        <dsp:cNvPr id="0" name=""/>
        <dsp:cNvSpPr/>
      </dsp:nvSpPr>
      <dsp:spPr>
        <a:xfrm>
          <a:off x="3000333" y="1034743"/>
          <a:ext cx="3000333" cy="1034744"/>
        </a:xfrm>
        <a:prstGeom prst="trapezoid">
          <a:avLst>
            <a:gd name="adj" fmla="val 7249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s-AR" sz="1800" b="1" kern="1200" dirty="0" smtClean="0">
              <a:effectLst>
                <a:outerShdw blurRad="38100" dist="38100" dir="2700000" algn="tl">
                  <a:srgbClr val="000000">
                    <a:alpha val="43137"/>
                  </a:srgbClr>
                </a:outerShdw>
              </a:effectLst>
            </a:rPr>
            <a:t>Programas</a:t>
          </a:r>
        </a:p>
      </dsp:txBody>
      <dsp:txXfrm>
        <a:off x="3525391" y="1034743"/>
        <a:ext cx="1950216" cy="1034744"/>
      </dsp:txXfrm>
    </dsp:sp>
    <dsp:sp modelId="{99ECA859-1122-4927-8805-7E59995467A8}">
      <dsp:nvSpPr>
        <dsp:cNvPr id="0" name=""/>
        <dsp:cNvSpPr/>
      </dsp:nvSpPr>
      <dsp:spPr>
        <a:xfrm>
          <a:off x="2250249" y="2069487"/>
          <a:ext cx="4500500" cy="1034744"/>
        </a:xfrm>
        <a:prstGeom prst="trapezoid">
          <a:avLst>
            <a:gd name="adj" fmla="val 7249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s-AR" sz="1800" b="1" kern="1200" dirty="0" smtClean="0">
              <a:effectLst>
                <a:outerShdw blurRad="38100" dist="38100" dir="2700000" algn="tl">
                  <a:srgbClr val="000000">
                    <a:alpha val="43137"/>
                  </a:srgbClr>
                </a:outerShdw>
              </a:effectLst>
            </a:rPr>
            <a:t>Planes</a:t>
          </a:r>
        </a:p>
      </dsp:txBody>
      <dsp:txXfrm>
        <a:off x="3037837" y="2069487"/>
        <a:ext cx="2925325" cy="1034744"/>
      </dsp:txXfrm>
    </dsp:sp>
    <dsp:sp modelId="{9E5B7944-4B0A-4AEA-B8C3-623AE2218721}">
      <dsp:nvSpPr>
        <dsp:cNvPr id="0" name=""/>
        <dsp:cNvSpPr/>
      </dsp:nvSpPr>
      <dsp:spPr>
        <a:xfrm>
          <a:off x="1500166" y="3104232"/>
          <a:ext cx="6000666" cy="1034744"/>
        </a:xfrm>
        <a:prstGeom prst="trapezoid">
          <a:avLst>
            <a:gd name="adj" fmla="val 7249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s-AR" sz="1800" b="1" kern="1200" dirty="0" smtClean="0">
              <a:effectLst>
                <a:outerShdw blurRad="38100" dist="38100" dir="2700000" algn="tl">
                  <a:srgbClr val="000000">
                    <a:alpha val="43137"/>
                  </a:srgbClr>
                </a:outerShdw>
              </a:effectLst>
            </a:rPr>
            <a:t>Objetivos</a:t>
          </a:r>
        </a:p>
      </dsp:txBody>
      <dsp:txXfrm>
        <a:off x="2550283" y="3104232"/>
        <a:ext cx="3900433" cy="1034744"/>
      </dsp:txXfrm>
    </dsp:sp>
    <dsp:sp modelId="{F6592860-E097-4F5E-A202-FD8E789CA8E5}">
      <dsp:nvSpPr>
        <dsp:cNvPr id="0" name=""/>
        <dsp:cNvSpPr/>
      </dsp:nvSpPr>
      <dsp:spPr>
        <a:xfrm>
          <a:off x="750083" y="4138976"/>
          <a:ext cx="7500833" cy="1034744"/>
        </a:xfrm>
        <a:prstGeom prst="trapezoid">
          <a:avLst>
            <a:gd name="adj" fmla="val 72490"/>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s-AR" sz="1800" b="1" kern="1200" dirty="0" smtClean="0">
              <a:effectLst>
                <a:outerShdw blurRad="38100" dist="38100" dir="2700000" algn="tl">
                  <a:srgbClr val="000000">
                    <a:alpha val="43137"/>
                  </a:srgbClr>
                </a:outerShdw>
              </a:effectLst>
            </a:rPr>
            <a:t>Metas</a:t>
          </a:r>
        </a:p>
      </dsp:txBody>
      <dsp:txXfrm>
        <a:off x="2062729" y="4138976"/>
        <a:ext cx="4875541" cy="1034744"/>
      </dsp:txXfrm>
    </dsp:sp>
    <dsp:sp modelId="{DC038A69-D5E8-4FFB-A897-44516B805EA9}">
      <dsp:nvSpPr>
        <dsp:cNvPr id="0" name=""/>
        <dsp:cNvSpPr/>
      </dsp:nvSpPr>
      <dsp:spPr>
        <a:xfrm>
          <a:off x="0" y="5173720"/>
          <a:ext cx="9001000" cy="1034744"/>
        </a:xfrm>
        <a:prstGeom prst="trapezoid">
          <a:avLst>
            <a:gd name="adj" fmla="val 7249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s-AR" sz="1800" b="1" kern="1200" dirty="0" smtClean="0">
              <a:effectLst>
                <a:outerShdw blurRad="38100" dist="38100" dir="2700000" algn="tl">
                  <a:srgbClr val="000000">
                    <a:alpha val="43137"/>
                  </a:srgbClr>
                </a:outerShdw>
              </a:effectLst>
            </a:rPr>
            <a:t>Indicadores</a:t>
          </a:r>
          <a:endParaRPr lang="es-AR" sz="1800" b="1" kern="1200" dirty="0">
            <a:effectLst>
              <a:outerShdw blurRad="38100" dist="38100" dir="2700000" algn="tl">
                <a:srgbClr val="000000">
                  <a:alpha val="43137"/>
                </a:srgbClr>
              </a:outerShdw>
            </a:effectLst>
          </a:endParaRPr>
        </a:p>
      </dsp:txBody>
      <dsp:txXfrm>
        <a:off x="1575174" y="5173720"/>
        <a:ext cx="5850650" cy="1034744"/>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CF148C7-C06C-4082-8AD3-5A449D154425}">
      <dsp:nvSpPr>
        <dsp:cNvPr id="0" name=""/>
        <dsp:cNvSpPr/>
      </dsp:nvSpPr>
      <dsp:spPr>
        <a:xfrm>
          <a:off x="1004511" y="0"/>
          <a:ext cx="11384464" cy="5200352"/>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DF769CB-DC61-4688-B645-C2A0D46B008F}">
      <dsp:nvSpPr>
        <dsp:cNvPr id="0" name=""/>
        <dsp:cNvSpPr/>
      </dsp:nvSpPr>
      <dsp:spPr>
        <a:xfrm>
          <a:off x="4282" y="1560105"/>
          <a:ext cx="2110788" cy="20801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AR" sz="2400" kern="1200" dirty="0" smtClean="0"/>
            <a:t>Análisis de la situación</a:t>
          </a:r>
          <a:endParaRPr lang="es-AR" sz="2400" kern="1200" dirty="0"/>
        </a:p>
      </dsp:txBody>
      <dsp:txXfrm>
        <a:off x="4282" y="1560105"/>
        <a:ext cx="2110788" cy="2080140"/>
      </dsp:txXfrm>
    </dsp:sp>
    <dsp:sp modelId="{3FFFFD18-6CDF-44DA-8BC2-B1BC9AB974E0}">
      <dsp:nvSpPr>
        <dsp:cNvPr id="0" name=""/>
        <dsp:cNvSpPr/>
      </dsp:nvSpPr>
      <dsp:spPr>
        <a:xfrm>
          <a:off x="2259109" y="1560105"/>
          <a:ext cx="2110788" cy="20801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AR" sz="2400" kern="1200" dirty="0" smtClean="0"/>
            <a:t>Investigación del problema</a:t>
          </a:r>
          <a:endParaRPr lang="es-AR" sz="2400" kern="1200" dirty="0"/>
        </a:p>
      </dsp:txBody>
      <dsp:txXfrm>
        <a:off x="2259109" y="1560105"/>
        <a:ext cx="2110788" cy="2080140"/>
      </dsp:txXfrm>
    </dsp:sp>
    <dsp:sp modelId="{8F9DCD35-09FA-47E4-8C72-4323EC2263E4}">
      <dsp:nvSpPr>
        <dsp:cNvPr id="0" name=""/>
        <dsp:cNvSpPr/>
      </dsp:nvSpPr>
      <dsp:spPr>
        <a:xfrm>
          <a:off x="4513936" y="1560105"/>
          <a:ext cx="2110788" cy="20801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AR" sz="2400" kern="1200" dirty="0" smtClean="0"/>
            <a:t>Identificación de la visión</a:t>
          </a:r>
          <a:endParaRPr lang="es-AR" sz="2400" kern="1200" dirty="0"/>
        </a:p>
      </dsp:txBody>
      <dsp:txXfrm>
        <a:off x="4513936" y="1560105"/>
        <a:ext cx="2110788" cy="2080140"/>
      </dsp:txXfrm>
    </dsp:sp>
    <dsp:sp modelId="{AC6BAC92-07FF-4245-8B11-37E9EA4E6F61}">
      <dsp:nvSpPr>
        <dsp:cNvPr id="0" name=""/>
        <dsp:cNvSpPr/>
      </dsp:nvSpPr>
      <dsp:spPr>
        <a:xfrm>
          <a:off x="6768763" y="1560105"/>
          <a:ext cx="2110788" cy="20801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AR" sz="2400" kern="1200" dirty="0" smtClean="0"/>
            <a:t>Diseño de programas</a:t>
          </a:r>
          <a:endParaRPr lang="es-AR" sz="2400" kern="1200" dirty="0"/>
        </a:p>
      </dsp:txBody>
      <dsp:txXfrm>
        <a:off x="6768763" y="1560105"/>
        <a:ext cx="2110788" cy="2080140"/>
      </dsp:txXfrm>
    </dsp:sp>
    <dsp:sp modelId="{06D215DA-25D1-45C7-B6F4-0299F6BF337E}">
      <dsp:nvSpPr>
        <dsp:cNvPr id="0" name=""/>
        <dsp:cNvSpPr/>
      </dsp:nvSpPr>
      <dsp:spPr>
        <a:xfrm>
          <a:off x="9023590" y="1560105"/>
          <a:ext cx="2110788" cy="20801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AR" sz="2400" kern="1200" dirty="0" smtClean="0"/>
            <a:t>Construcción de viabilidad</a:t>
          </a:r>
          <a:endParaRPr lang="es-AR" sz="2400" kern="1200" dirty="0"/>
        </a:p>
      </dsp:txBody>
      <dsp:txXfrm>
        <a:off x="9023590" y="1560105"/>
        <a:ext cx="2110788" cy="2080140"/>
      </dsp:txXfrm>
    </dsp:sp>
    <dsp:sp modelId="{E191B58E-505E-4CF0-8FFA-B8B9FD12A6D9}">
      <dsp:nvSpPr>
        <dsp:cNvPr id="0" name=""/>
        <dsp:cNvSpPr/>
      </dsp:nvSpPr>
      <dsp:spPr>
        <a:xfrm>
          <a:off x="11278417" y="1560105"/>
          <a:ext cx="2110788" cy="208014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s-AR" sz="2400" kern="1200" dirty="0" smtClean="0"/>
            <a:t>Programa táctico operativo</a:t>
          </a:r>
          <a:endParaRPr lang="es-AR" sz="2400" kern="1200" dirty="0"/>
        </a:p>
      </dsp:txBody>
      <dsp:txXfrm>
        <a:off x="11278417" y="1560105"/>
        <a:ext cx="2110788" cy="208014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C7B6F4D-DDEF-4C39-8039-36C4AB8918D1}">
      <dsp:nvSpPr>
        <dsp:cNvPr id="0" name=""/>
        <dsp:cNvSpPr/>
      </dsp:nvSpPr>
      <dsp:spPr>
        <a:xfrm>
          <a:off x="1584141" y="-217086"/>
          <a:ext cx="10419635" cy="6946445"/>
        </a:xfrm>
        <a:prstGeom prst="swooshArrow">
          <a:avLst>
            <a:gd name="adj1" fmla="val 25000"/>
            <a:gd name="adj2" fmla="val 25000"/>
          </a:avLst>
        </a:prstGeom>
        <a:solidFill>
          <a:srgbClr val="00B0F0"/>
        </a:solidFill>
        <a:ln>
          <a:noFill/>
        </a:ln>
        <a:effectLst/>
      </dsp:spPr>
      <dsp:style>
        <a:lnRef idx="0">
          <a:scrgbClr r="0" g="0" b="0"/>
        </a:lnRef>
        <a:fillRef idx="1">
          <a:scrgbClr r="0" g="0" b="0"/>
        </a:fillRef>
        <a:effectRef idx="0">
          <a:scrgbClr r="0" g="0" b="0"/>
        </a:effectRef>
        <a:fontRef idx="minor"/>
      </dsp:style>
    </dsp:sp>
    <dsp:sp modelId="{E872E395-881A-4CDC-9598-8D7831D63279}">
      <dsp:nvSpPr>
        <dsp:cNvPr id="0" name=""/>
        <dsp:cNvSpPr/>
      </dsp:nvSpPr>
      <dsp:spPr>
        <a:xfrm>
          <a:off x="2513260" y="4842525"/>
          <a:ext cx="239651" cy="239651"/>
        </a:xfrm>
        <a:prstGeom prst="ellipse">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21A42F0-50AB-4A54-A1D1-140501B442BB}">
      <dsp:nvSpPr>
        <dsp:cNvPr id="0" name=""/>
        <dsp:cNvSpPr/>
      </dsp:nvSpPr>
      <dsp:spPr>
        <a:xfrm>
          <a:off x="2633086" y="4962351"/>
          <a:ext cx="1364972" cy="15499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6986" tIns="0" rIns="0" bIns="0" numCol="1" spcCol="1270" anchor="t" anchorCtr="0">
          <a:noAutofit/>
        </a:bodyPr>
        <a:lstStyle/>
        <a:p>
          <a:pPr lvl="0" algn="l" defTabSz="622300">
            <a:lnSpc>
              <a:spcPct val="90000"/>
            </a:lnSpc>
            <a:spcBef>
              <a:spcPct val="0"/>
            </a:spcBef>
            <a:spcAft>
              <a:spcPct val="35000"/>
            </a:spcAft>
          </a:pPr>
          <a:r>
            <a:rPr lang="es-AR" sz="1400" kern="1200" dirty="0" smtClean="0"/>
            <a:t>Análisis de la situación</a:t>
          </a:r>
          <a:endParaRPr lang="es-AR" sz="1400" kern="1200" dirty="0"/>
        </a:p>
      </dsp:txBody>
      <dsp:txXfrm>
        <a:off x="2633086" y="4962351"/>
        <a:ext cx="1364972" cy="1549920"/>
      </dsp:txXfrm>
    </dsp:sp>
    <dsp:sp modelId="{08CDE527-187D-4BEA-8A27-DA98066C0AC4}">
      <dsp:nvSpPr>
        <dsp:cNvPr id="0" name=""/>
        <dsp:cNvSpPr/>
      </dsp:nvSpPr>
      <dsp:spPr>
        <a:xfrm>
          <a:off x="3810505" y="3596076"/>
          <a:ext cx="375106" cy="375106"/>
        </a:xfrm>
        <a:prstGeom prst="ellipse">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7795B9E-3756-4645-8DA3-C0FDCF03E418}">
      <dsp:nvSpPr>
        <dsp:cNvPr id="0" name=""/>
        <dsp:cNvSpPr/>
      </dsp:nvSpPr>
      <dsp:spPr>
        <a:xfrm>
          <a:off x="4009578" y="3783630"/>
          <a:ext cx="1729659" cy="27286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8761" tIns="0" rIns="0" bIns="0" numCol="1" spcCol="1270" anchor="t" anchorCtr="0">
          <a:noAutofit/>
        </a:bodyPr>
        <a:lstStyle/>
        <a:p>
          <a:pPr lvl="0" algn="l" defTabSz="622300">
            <a:lnSpc>
              <a:spcPct val="90000"/>
            </a:lnSpc>
            <a:spcBef>
              <a:spcPct val="0"/>
            </a:spcBef>
            <a:spcAft>
              <a:spcPct val="35000"/>
            </a:spcAft>
          </a:pPr>
          <a:r>
            <a:rPr lang="es-AR" sz="1400" kern="1200" dirty="0" smtClean="0"/>
            <a:t>Definición de objetivos</a:t>
          </a:r>
          <a:endParaRPr lang="es-AR" sz="1400" kern="1200" dirty="0"/>
        </a:p>
      </dsp:txBody>
      <dsp:txXfrm>
        <a:off x="4009578" y="3783630"/>
        <a:ext cx="1729659" cy="2728641"/>
      </dsp:txXfrm>
    </dsp:sp>
    <dsp:sp modelId="{076B4E1D-D686-4D3F-8DCA-1591EA52605C}">
      <dsp:nvSpPr>
        <dsp:cNvPr id="0" name=""/>
        <dsp:cNvSpPr/>
      </dsp:nvSpPr>
      <dsp:spPr>
        <a:xfrm>
          <a:off x="5477646" y="2602303"/>
          <a:ext cx="500142" cy="500142"/>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5448957-30B8-4733-B64D-7B97A7E568FB}">
      <dsp:nvSpPr>
        <dsp:cNvPr id="0" name=""/>
        <dsp:cNvSpPr/>
      </dsp:nvSpPr>
      <dsp:spPr>
        <a:xfrm>
          <a:off x="5545110" y="2852375"/>
          <a:ext cx="3546520" cy="36598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5015" tIns="0" rIns="0" bIns="0" numCol="1" spcCol="1270" anchor="t" anchorCtr="0">
          <a:noAutofit/>
        </a:bodyPr>
        <a:lstStyle/>
        <a:p>
          <a:pPr lvl="0" algn="l" defTabSz="622300">
            <a:lnSpc>
              <a:spcPct val="90000"/>
            </a:lnSpc>
            <a:spcBef>
              <a:spcPct val="0"/>
            </a:spcBef>
            <a:spcAft>
              <a:spcPct val="35000"/>
            </a:spcAft>
          </a:pPr>
          <a:r>
            <a:rPr lang="es-AR" sz="1400" kern="1200" dirty="0" smtClean="0"/>
            <a:t>Diagnóstico de capacidades/déficit o fortalezas/debilidades</a:t>
          </a:r>
          <a:endParaRPr lang="es-AR" sz="1400" kern="1200" dirty="0"/>
        </a:p>
      </dsp:txBody>
      <dsp:txXfrm>
        <a:off x="5545110" y="2852375"/>
        <a:ext cx="3546520" cy="3659896"/>
      </dsp:txXfrm>
    </dsp:sp>
    <dsp:sp modelId="{3F3B4CEF-D166-4347-8579-225FF875319E}">
      <dsp:nvSpPr>
        <dsp:cNvPr id="0" name=""/>
        <dsp:cNvSpPr/>
      </dsp:nvSpPr>
      <dsp:spPr>
        <a:xfrm>
          <a:off x="7415698" y="1826041"/>
          <a:ext cx="646017" cy="646017"/>
        </a:xfrm>
        <a:prstGeom prst="ellips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78F0E26-85B0-4C1B-B41A-1BD6D4E08ED2}">
      <dsp:nvSpPr>
        <dsp:cNvPr id="0" name=""/>
        <dsp:cNvSpPr/>
      </dsp:nvSpPr>
      <dsp:spPr>
        <a:xfrm>
          <a:off x="7738707" y="2149049"/>
          <a:ext cx="2083927" cy="436322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42311" tIns="0" rIns="0" bIns="0" numCol="1" spcCol="1270" anchor="t" anchorCtr="0">
          <a:noAutofit/>
        </a:bodyPr>
        <a:lstStyle/>
        <a:p>
          <a:pPr lvl="0" algn="l" defTabSz="622300">
            <a:lnSpc>
              <a:spcPct val="90000"/>
            </a:lnSpc>
            <a:spcBef>
              <a:spcPct val="0"/>
            </a:spcBef>
            <a:spcAft>
              <a:spcPct val="35000"/>
            </a:spcAft>
          </a:pPr>
          <a:r>
            <a:rPr lang="es-AR" sz="1400" kern="1200" dirty="0" smtClean="0"/>
            <a:t>Diseño del plan</a:t>
          </a:r>
          <a:endParaRPr lang="es-AR" sz="1400" kern="1200" dirty="0"/>
        </a:p>
      </dsp:txBody>
      <dsp:txXfrm>
        <a:off x="7738707" y="2149049"/>
        <a:ext cx="2083927" cy="4363222"/>
      </dsp:txXfrm>
    </dsp:sp>
    <dsp:sp modelId="{B9EFB767-69FE-4BD7-B470-315868EF4FF1}">
      <dsp:nvSpPr>
        <dsp:cNvPr id="0" name=""/>
        <dsp:cNvSpPr/>
      </dsp:nvSpPr>
      <dsp:spPr>
        <a:xfrm>
          <a:off x="9411058" y="1307664"/>
          <a:ext cx="823151" cy="823151"/>
        </a:xfrm>
        <a:prstGeom prst="ellipse">
          <a:avLst/>
        </a:prstGeom>
        <a:solidFill>
          <a:schemeClr val="accent6">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F402C7A-FBB1-405A-A1F4-68736EF4450B}">
      <dsp:nvSpPr>
        <dsp:cNvPr id="0" name=""/>
        <dsp:cNvSpPr/>
      </dsp:nvSpPr>
      <dsp:spPr>
        <a:xfrm>
          <a:off x="9822634" y="1719239"/>
          <a:ext cx="2083927" cy="47930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36171" tIns="0" rIns="0" bIns="0" numCol="1" spcCol="1270" anchor="t" anchorCtr="0">
          <a:noAutofit/>
        </a:bodyPr>
        <a:lstStyle/>
        <a:p>
          <a:pPr lvl="0" algn="l" defTabSz="622300">
            <a:lnSpc>
              <a:spcPct val="90000"/>
            </a:lnSpc>
            <a:spcBef>
              <a:spcPct val="0"/>
            </a:spcBef>
            <a:spcAft>
              <a:spcPct val="35000"/>
            </a:spcAft>
          </a:pPr>
          <a:r>
            <a:rPr lang="es-AR" sz="1400" kern="1200" dirty="0" smtClean="0"/>
            <a:t>Ejecución y monitoreo</a:t>
          </a:r>
          <a:endParaRPr lang="es-AR" sz="1400" kern="1200" dirty="0"/>
        </a:p>
      </dsp:txBody>
      <dsp:txXfrm>
        <a:off x="9822634" y="1719239"/>
        <a:ext cx="2083927" cy="4793032"/>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1369100" y="3187748"/>
            <a:ext cx="15516464" cy="2199593"/>
          </a:xfrm>
        </p:spPr>
        <p:txBody>
          <a:bodyPr/>
          <a:lstStyle/>
          <a:p>
            <a:r>
              <a:rPr lang="es-ES" smtClean="0"/>
              <a:t>Haga clic para modificar el estilo de título del patrón</a:t>
            </a:r>
            <a:endParaRPr lang="es-AR"/>
          </a:p>
        </p:txBody>
      </p:sp>
      <p:sp>
        <p:nvSpPr>
          <p:cNvPr id="3" name="2 Subtítulo"/>
          <p:cNvSpPr>
            <a:spLocks noGrp="1"/>
          </p:cNvSpPr>
          <p:nvPr>
            <p:ph type="subTitle" idx="1"/>
          </p:nvPr>
        </p:nvSpPr>
        <p:spPr>
          <a:xfrm>
            <a:off x="2738200" y="5814907"/>
            <a:ext cx="12778264" cy="2622409"/>
          </a:xfrm>
        </p:spPr>
        <p:txBody>
          <a:bodyPr/>
          <a:lstStyle>
            <a:lvl1pPr marL="0" indent="0" algn="ctr">
              <a:buNone/>
              <a:defRPr>
                <a:solidFill>
                  <a:schemeClr val="tx1">
                    <a:tint val="75000"/>
                  </a:schemeClr>
                </a:solidFill>
              </a:defRPr>
            </a:lvl1pPr>
            <a:lvl2pPr marL="814730" indent="0" algn="ctr">
              <a:buNone/>
              <a:defRPr>
                <a:solidFill>
                  <a:schemeClr val="tx1">
                    <a:tint val="75000"/>
                  </a:schemeClr>
                </a:solidFill>
              </a:defRPr>
            </a:lvl2pPr>
            <a:lvl3pPr marL="1629461" indent="0" algn="ctr">
              <a:buNone/>
              <a:defRPr>
                <a:solidFill>
                  <a:schemeClr val="tx1">
                    <a:tint val="75000"/>
                  </a:schemeClr>
                </a:solidFill>
              </a:defRPr>
            </a:lvl3pPr>
            <a:lvl4pPr marL="2444191" indent="0" algn="ctr">
              <a:buNone/>
              <a:defRPr>
                <a:solidFill>
                  <a:schemeClr val="tx1">
                    <a:tint val="75000"/>
                  </a:schemeClr>
                </a:solidFill>
              </a:defRPr>
            </a:lvl4pPr>
            <a:lvl5pPr marL="3258922" indent="0" algn="ctr">
              <a:buNone/>
              <a:defRPr>
                <a:solidFill>
                  <a:schemeClr val="tx1">
                    <a:tint val="75000"/>
                  </a:schemeClr>
                </a:solidFill>
              </a:defRPr>
            </a:lvl5pPr>
            <a:lvl6pPr marL="4073652" indent="0" algn="ctr">
              <a:buNone/>
              <a:defRPr>
                <a:solidFill>
                  <a:schemeClr val="tx1">
                    <a:tint val="75000"/>
                  </a:schemeClr>
                </a:solidFill>
              </a:defRPr>
            </a:lvl6pPr>
            <a:lvl7pPr marL="4888382" indent="0" algn="ctr">
              <a:buNone/>
              <a:defRPr>
                <a:solidFill>
                  <a:schemeClr val="tx1">
                    <a:tint val="75000"/>
                  </a:schemeClr>
                </a:solidFill>
              </a:defRPr>
            </a:lvl7pPr>
            <a:lvl8pPr marL="5703113" indent="0" algn="ctr">
              <a:buNone/>
              <a:defRPr>
                <a:solidFill>
                  <a:schemeClr val="tx1">
                    <a:tint val="75000"/>
                  </a:schemeClr>
                </a:solidFill>
              </a:defRPr>
            </a:lvl8pPr>
            <a:lvl9pPr marL="6517843" indent="0" algn="ctr">
              <a:buNone/>
              <a:defRPr>
                <a:solidFill>
                  <a:schemeClr val="tx1">
                    <a:tint val="75000"/>
                  </a:schemeClr>
                </a:solidFill>
              </a:defRPr>
            </a:lvl9pPr>
          </a:lstStyle>
          <a:p>
            <a:r>
              <a:rPr lang="es-ES" smtClean="0"/>
              <a:t>Haga clic para modificar el estilo de subtítulo del patrón</a:t>
            </a:r>
            <a:endParaRPr lang="es-AR"/>
          </a:p>
        </p:txBody>
      </p:sp>
      <p:sp>
        <p:nvSpPr>
          <p:cNvPr id="4" name="3 Marcador de fecha"/>
          <p:cNvSpPr>
            <a:spLocks noGrp="1"/>
          </p:cNvSpPr>
          <p:nvPr>
            <p:ph type="dt" sz="half" idx="10"/>
          </p:nvPr>
        </p:nvSpPr>
        <p:spPr/>
        <p:txBody>
          <a:bodyPr/>
          <a:lstStyle/>
          <a:p>
            <a:fld id="{CCD5E69F-1940-4B36-90F1-3D59B36D7755}" type="datetimeFigureOut">
              <a:rPr lang="es-AR" smtClean="0"/>
              <a:pPr/>
              <a:t>12/6/2023</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16662CEC-B10C-4054-937C-624DC27340B9}" type="slidenum">
              <a:rPr lang="es-AR" smtClean="0"/>
              <a:pPr/>
              <a:t>‹Nº›</a:t>
            </a:fld>
            <a:endParaRPr lang="es-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p>
            <a:fld id="{CCD5E69F-1940-4B36-90F1-3D59B36D7755}" type="datetimeFigureOut">
              <a:rPr lang="es-AR" smtClean="0"/>
              <a:pPr/>
              <a:t>12/6/2023</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16662CEC-B10C-4054-937C-624DC27340B9}" type="slidenum">
              <a:rPr lang="es-AR" smtClean="0"/>
              <a:pPr/>
              <a:t>‹Nº›</a:t>
            </a:fld>
            <a:endParaRPr lang="es-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13234631" y="410941"/>
            <a:ext cx="4107299" cy="8755615"/>
          </a:xfrm>
        </p:spPr>
        <p:txBody>
          <a:bodyPr vert="eaVert"/>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a:xfrm>
            <a:off x="912733" y="410941"/>
            <a:ext cx="12017653" cy="875561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p>
            <a:fld id="{CCD5E69F-1940-4B36-90F1-3D59B36D7755}" type="datetimeFigureOut">
              <a:rPr lang="es-AR" smtClean="0"/>
              <a:pPr/>
              <a:t>12/6/2023</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16662CEC-B10C-4054-937C-624DC27340B9}" type="slidenum">
              <a:rPr lang="es-AR" smtClean="0"/>
              <a:pPr/>
              <a:t>‹Nº›</a:t>
            </a:fld>
            <a:endParaRPr lang="es-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p>
            <a:fld id="{CCD5E69F-1940-4B36-90F1-3D59B36D7755}" type="datetimeFigureOut">
              <a:rPr lang="es-AR" smtClean="0"/>
              <a:pPr/>
              <a:t>12/6/2023</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16662CEC-B10C-4054-937C-624DC27340B9}" type="slidenum">
              <a:rPr lang="es-AR" smtClean="0"/>
              <a:pPr/>
              <a:t>‹Nº›</a:t>
            </a:fld>
            <a:endParaRPr lang="es-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1441992" y="6594029"/>
            <a:ext cx="15516464" cy="2038068"/>
          </a:xfrm>
        </p:spPr>
        <p:txBody>
          <a:bodyPr anchor="t"/>
          <a:lstStyle>
            <a:lvl1pPr algn="l">
              <a:defRPr sz="7100" b="1" cap="all"/>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1441992" y="4349305"/>
            <a:ext cx="15516464" cy="2244724"/>
          </a:xfrm>
        </p:spPr>
        <p:txBody>
          <a:bodyPr anchor="b"/>
          <a:lstStyle>
            <a:lvl1pPr marL="0" indent="0">
              <a:buNone/>
              <a:defRPr sz="3600">
                <a:solidFill>
                  <a:schemeClr val="tx1">
                    <a:tint val="75000"/>
                  </a:schemeClr>
                </a:solidFill>
              </a:defRPr>
            </a:lvl1pPr>
            <a:lvl2pPr marL="814730" indent="0">
              <a:buNone/>
              <a:defRPr sz="3200">
                <a:solidFill>
                  <a:schemeClr val="tx1">
                    <a:tint val="75000"/>
                  </a:schemeClr>
                </a:solidFill>
              </a:defRPr>
            </a:lvl2pPr>
            <a:lvl3pPr marL="1629461" indent="0">
              <a:buNone/>
              <a:defRPr sz="2900">
                <a:solidFill>
                  <a:schemeClr val="tx1">
                    <a:tint val="75000"/>
                  </a:schemeClr>
                </a:solidFill>
              </a:defRPr>
            </a:lvl3pPr>
            <a:lvl4pPr marL="2444191" indent="0">
              <a:buNone/>
              <a:defRPr sz="2500">
                <a:solidFill>
                  <a:schemeClr val="tx1">
                    <a:tint val="75000"/>
                  </a:schemeClr>
                </a:solidFill>
              </a:defRPr>
            </a:lvl4pPr>
            <a:lvl5pPr marL="3258922" indent="0">
              <a:buNone/>
              <a:defRPr sz="2500">
                <a:solidFill>
                  <a:schemeClr val="tx1">
                    <a:tint val="75000"/>
                  </a:schemeClr>
                </a:solidFill>
              </a:defRPr>
            </a:lvl5pPr>
            <a:lvl6pPr marL="4073652" indent="0">
              <a:buNone/>
              <a:defRPr sz="2500">
                <a:solidFill>
                  <a:schemeClr val="tx1">
                    <a:tint val="75000"/>
                  </a:schemeClr>
                </a:solidFill>
              </a:defRPr>
            </a:lvl6pPr>
            <a:lvl7pPr marL="4888382" indent="0">
              <a:buNone/>
              <a:defRPr sz="2500">
                <a:solidFill>
                  <a:schemeClr val="tx1">
                    <a:tint val="75000"/>
                  </a:schemeClr>
                </a:solidFill>
              </a:defRPr>
            </a:lvl7pPr>
            <a:lvl8pPr marL="5703113" indent="0">
              <a:buNone/>
              <a:defRPr sz="2500">
                <a:solidFill>
                  <a:schemeClr val="tx1">
                    <a:tint val="75000"/>
                  </a:schemeClr>
                </a:solidFill>
              </a:defRPr>
            </a:lvl8pPr>
            <a:lvl9pPr marL="6517843" indent="0">
              <a:buNone/>
              <a:defRPr sz="25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CCD5E69F-1940-4B36-90F1-3D59B36D7755}" type="datetimeFigureOut">
              <a:rPr lang="es-AR" smtClean="0"/>
              <a:pPr/>
              <a:t>12/6/2023</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16662CEC-B10C-4054-937C-624DC27340B9}" type="slidenum">
              <a:rPr lang="es-AR" smtClean="0"/>
              <a:pPr/>
              <a:t>‹Nº›</a:t>
            </a:fld>
            <a:endParaRPr lang="es-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sz="half" idx="1"/>
          </p:nvPr>
        </p:nvSpPr>
        <p:spPr>
          <a:xfrm>
            <a:off x="912733" y="2394374"/>
            <a:ext cx="8062476" cy="6772182"/>
          </a:xfrm>
        </p:spPr>
        <p:txBody>
          <a:bodyPr/>
          <a:lstStyle>
            <a:lvl1pPr>
              <a:defRPr sz="5000"/>
            </a:lvl1pPr>
            <a:lvl2pPr>
              <a:defRPr sz="4300"/>
            </a:lvl2pPr>
            <a:lvl3pPr>
              <a:defRPr sz="3600"/>
            </a:lvl3pPr>
            <a:lvl4pPr>
              <a:defRPr sz="3200"/>
            </a:lvl4pPr>
            <a:lvl5pPr>
              <a:defRPr sz="3200"/>
            </a:lvl5pPr>
            <a:lvl6pPr>
              <a:defRPr sz="3200"/>
            </a:lvl6pPr>
            <a:lvl7pPr>
              <a:defRPr sz="3200"/>
            </a:lvl7pPr>
            <a:lvl8pPr>
              <a:defRPr sz="3200"/>
            </a:lvl8pPr>
            <a:lvl9pPr>
              <a:defRPr sz="3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contenido"/>
          <p:cNvSpPr>
            <a:spLocks noGrp="1"/>
          </p:cNvSpPr>
          <p:nvPr>
            <p:ph sz="half" idx="2"/>
          </p:nvPr>
        </p:nvSpPr>
        <p:spPr>
          <a:xfrm>
            <a:off x="9279454" y="2394374"/>
            <a:ext cx="8062476" cy="6772182"/>
          </a:xfrm>
        </p:spPr>
        <p:txBody>
          <a:bodyPr/>
          <a:lstStyle>
            <a:lvl1pPr>
              <a:defRPr sz="5000"/>
            </a:lvl1pPr>
            <a:lvl2pPr>
              <a:defRPr sz="4300"/>
            </a:lvl2pPr>
            <a:lvl3pPr>
              <a:defRPr sz="3600"/>
            </a:lvl3pPr>
            <a:lvl4pPr>
              <a:defRPr sz="3200"/>
            </a:lvl4pPr>
            <a:lvl5pPr>
              <a:defRPr sz="3200"/>
            </a:lvl5pPr>
            <a:lvl6pPr>
              <a:defRPr sz="3200"/>
            </a:lvl6pPr>
            <a:lvl7pPr>
              <a:defRPr sz="3200"/>
            </a:lvl7pPr>
            <a:lvl8pPr>
              <a:defRPr sz="3200"/>
            </a:lvl8pPr>
            <a:lvl9pPr>
              <a:defRPr sz="32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4 Marcador de fecha"/>
          <p:cNvSpPr>
            <a:spLocks noGrp="1"/>
          </p:cNvSpPr>
          <p:nvPr>
            <p:ph type="dt" sz="half" idx="10"/>
          </p:nvPr>
        </p:nvSpPr>
        <p:spPr/>
        <p:txBody>
          <a:bodyPr/>
          <a:lstStyle/>
          <a:p>
            <a:fld id="{CCD5E69F-1940-4B36-90F1-3D59B36D7755}" type="datetimeFigureOut">
              <a:rPr lang="es-AR" smtClean="0"/>
              <a:pPr/>
              <a:t>12/6/2023</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16662CEC-B10C-4054-937C-624DC27340B9}" type="slidenum">
              <a:rPr lang="es-AR" smtClean="0"/>
              <a:pPr/>
              <a:t>‹Nº›</a:t>
            </a:fld>
            <a:endParaRPr lang="es-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912733" y="2296984"/>
            <a:ext cx="8065646" cy="957274"/>
          </a:xfrm>
        </p:spPr>
        <p:txBody>
          <a:bodyPr anchor="b"/>
          <a:lstStyle>
            <a:lvl1pPr marL="0" indent="0">
              <a:buNone/>
              <a:defRPr sz="4300" b="1"/>
            </a:lvl1pPr>
            <a:lvl2pPr marL="814730" indent="0">
              <a:buNone/>
              <a:defRPr sz="3600" b="1"/>
            </a:lvl2pPr>
            <a:lvl3pPr marL="1629461" indent="0">
              <a:buNone/>
              <a:defRPr sz="3200" b="1"/>
            </a:lvl3pPr>
            <a:lvl4pPr marL="2444191" indent="0">
              <a:buNone/>
              <a:defRPr sz="2900" b="1"/>
            </a:lvl4pPr>
            <a:lvl5pPr marL="3258922" indent="0">
              <a:buNone/>
              <a:defRPr sz="2900" b="1"/>
            </a:lvl5pPr>
            <a:lvl6pPr marL="4073652" indent="0">
              <a:buNone/>
              <a:defRPr sz="2900" b="1"/>
            </a:lvl6pPr>
            <a:lvl7pPr marL="4888382" indent="0">
              <a:buNone/>
              <a:defRPr sz="2900" b="1"/>
            </a:lvl7pPr>
            <a:lvl8pPr marL="5703113" indent="0">
              <a:buNone/>
              <a:defRPr sz="2900" b="1"/>
            </a:lvl8pPr>
            <a:lvl9pPr marL="6517843" indent="0">
              <a:buNone/>
              <a:defRPr sz="29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912733" y="3254257"/>
            <a:ext cx="8065646" cy="5912298"/>
          </a:xfrm>
        </p:spPr>
        <p:txBody>
          <a:bodyPr/>
          <a:lstStyle>
            <a:lvl1pPr>
              <a:defRPr sz="4300"/>
            </a:lvl1pPr>
            <a:lvl2pPr>
              <a:defRPr sz="3600"/>
            </a:lvl2pPr>
            <a:lvl3pPr>
              <a:defRPr sz="3200"/>
            </a:lvl3pPr>
            <a:lvl4pPr>
              <a:defRPr sz="2900"/>
            </a:lvl4pPr>
            <a:lvl5pPr>
              <a:defRPr sz="2900"/>
            </a:lvl5pPr>
            <a:lvl6pPr>
              <a:defRPr sz="2900"/>
            </a:lvl6pPr>
            <a:lvl7pPr>
              <a:defRPr sz="2900"/>
            </a:lvl7pPr>
            <a:lvl8pPr>
              <a:defRPr sz="2900"/>
            </a:lvl8pPr>
            <a:lvl9pPr>
              <a:defRPr sz="29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4 Marcador de texto"/>
          <p:cNvSpPr>
            <a:spLocks noGrp="1"/>
          </p:cNvSpPr>
          <p:nvPr>
            <p:ph type="body" sz="quarter" idx="3"/>
          </p:nvPr>
        </p:nvSpPr>
        <p:spPr>
          <a:xfrm>
            <a:off x="9273116" y="2296984"/>
            <a:ext cx="8068815" cy="957274"/>
          </a:xfrm>
        </p:spPr>
        <p:txBody>
          <a:bodyPr anchor="b"/>
          <a:lstStyle>
            <a:lvl1pPr marL="0" indent="0">
              <a:buNone/>
              <a:defRPr sz="4300" b="1"/>
            </a:lvl1pPr>
            <a:lvl2pPr marL="814730" indent="0">
              <a:buNone/>
              <a:defRPr sz="3600" b="1"/>
            </a:lvl2pPr>
            <a:lvl3pPr marL="1629461" indent="0">
              <a:buNone/>
              <a:defRPr sz="3200" b="1"/>
            </a:lvl3pPr>
            <a:lvl4pPr marL="2444191" indent="0">
              <a:buNone/>
              <a:defRPr sz="2900" b="1"/>
            </a:lvl4pPr>
            <a:lvl5pPr marL="3258922" indent="0">
              <a:buNone/>
              <a:defRPr sz="2900" b="1"/>
            </a:lvl5pPr>
            <a:lvl6pPr marL="4073652" indent="0">
              <a:buNone/>
              <a:defRPr sz="2900" b="1"/>
            </a:lvl6pPr>
            <a:lvl7pPr marL="4888382" indent="0">
              <a:buNone/>
              <a:defRPr sz="2900" b="1"/>
            </a:lvl7pPr>
            <a:lvl8pPr marL="5703113" indent="0">
              <a:buNone/>
              <a:defRPr sz="2900" b="1"/>
            </a:lvl8pPr>
            <a:lvl9pPr marL="6517843" indent="0">
              <a:buNone/>
              <a:defRPr sz="29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9273116" y="3254257"/>
            <a:ext cx="8068815" cy="5912298"/>
          </a:xfrm>
        </p:spPr>
        <p:txBody>
          <a:bodyPr/>
          <a:lstStyle>
            <a:lvl1pPr>
              <a:defRPr sz="4300"/>
            </a:lvl1pPr>
            <a:lvl2pPr>
              <a:defRPr sz="3600"/>
            </a:lvl2pPr>
            <a:lvl3pPr>
              <a:defRPr sz="3200"/>
            </a:lvl3pPr>
            <a:lvl4pPr>
              <a:defRPr sz="2900"/>
            </a:lvl4pPr>
            <a:lvl5pPr>
              <a:defRPr sz="2900"/>
            </a:lvl5pPr>
            <a:lvl6pPr>
              <a:defRPr sz="2900"/>
            </a:lvl6pPr>
            <a:lvl7pPr>
              <a:defRPr sz="2900"/>
            </a:lvl7pPr>
            <a:lvl8pPr>
              <a:defRPr sz="2900"/>
            </a:lvl8pPr>
            <a:lvl9pPr>
              <a:defRPr sz="29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7" name="6 Marcador de fecha"/>
          <p:cNvSpPr>
            <a:spLocks noGrp="1"/>
          </p:cNvSpPr>
          <p:nvPr>
            <p:ph type="dt" sz="half" idx="10"/>
          </p:nvPr>
        </p:nvSpPr>
        <p:spPr/>
        <p:txBody>
          <a:bodyPr/>
          <a:lstStyle/>
          <a:p>
            <a:fld id="{CCD5E69F-1940-4B36-90F1-3D59B36D7755}" type="datetimeFigureOut">
              <a:rPr lang="es-AR" smtClean="0"/>
              <a:pPr/>
              <a:t>12/6/2023</a:t>
            </a:fld>
            <a:endParaRPr lang="es-AR"/>
          </a:p>
        </p:txBody>
      </p:sp>
      <p:sp>
        <p:nvSpPr>
          <p:cNvPr id="8" name="7 Marcador de pie de página"/>
          <p:cNvSpPr>
            <a:spLocks noGrp="1"/>
          </p:cNvSpPr>
          <p:nvPr>
            <p:ph type="ftr" sz="quarter" idx="11"/>
          </p:nvPr>
        </p:nvSpPr>
        <p:spPr/>
        <p:txBody>
          <a:bodyPr/>
          <a:lstStyle/>
          <a:p>
            <a:endParaRPr lang="es-AR"/>
          </a:p>
        </p:txBody>
      </p:sp>
      <p:sp>
        <p:nvSpPr>
          <p:cNvPr id="9" name="8 Marcador de número de diapositiva"/>
          <p:cNvSpPr>
            <a:spLocks noGrp="1"/>
          </p:cNvSpPr>
          <p:nvPr>
            <p:ph type="sldNum" sz="quarter" idx="12"/>
          </p:nvPr>
        </p:nvSpPr>
        <p:spPr/>
        <p:txBody>
          <a:bodyPr/>
          <a:lstStyle/>
          <a:p>
            <a:fld id="{16662CEC-B10C-4054-937C-624DC27340B9}" type="slidenum">
              <a:rPr lang="es-AR" smtClean="0"/>
              <a:pPr/>
              <a:t>‹Nº›</a:t>
            </a:fld>
            <a:endParaRPr lang="es-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fecha"/>
          <p:cNvSpPr>
            <a:spLocks noGrp="1"/>
          </p:cNvSpPr>
          <p:nvPr>
            <p:ph type="dt" sz="half" idx="10"/>
          </p:nvPr>
        </p:nvSpPr>
        <p:spPr/>
        <p:txBody>
          <a:bodyPr/>
          <a:lstStyle/>
          <a:p>
            <a:fld id="{CCD5E69F-1940-4B36-90F1-3D59B36D7755}" type="datetimeFigureOut">
              <a:rPr lang="es-AR" smtClean="0"/>
              <a:pPr/>
              <a:t>12/6/2023</a:t>
            </a:fld>
            <a:endParaRPr lang="es-AR"/>
          </a:p>
        </p:txBody>
      </p:sp>
      <p:sp>
        <p:nvSpPr>
          <p:cNvPr id="4" name="3 Marcador de pie de página"/>
          <p:cNvSpPr>
            <a:spLocks noGrp="1"/>
          </p:cNvSpPr>
          <p:nvPr>
            <p:ph type="ftr" sz="quarter" idx="11"/>
          </p:nvPr>
        </p:nvSpPr>
        <p:spPr/>
        <p:txBody>
          <a:bodyPr/>
          <a:lstStyle/>
          <a:p>
            <a:endParaRPr lang="es-AR"/>
          </a:p>
        </p:txBody>
      </p:sp>
      <p:sp>
        <p:nvSpPr>
          <p:cNvPr id="5" name="4 Marcador de número de diapositiva"/>
          <p:cNvSpPr>
            <a:spLocks noGrp="1"/>
          </p:cNvSpPr>
          <p:nvPr>
            <p:ph type="sldNum" sz="quarter" idx="12"/>
          </p:nvPr>
        </p:nvSpPr>
        <p:spPr/>
        <p:txBody>
          <a:bodyPr/>
          <a:lstStyle/>
          <a:p>
            <a:fld id="{16662CEC-B10C-4054-937C-624DC27340B9}" type="slidenum">
              <a:rPr lang="es-AR" smtClean="0"/>
              <a:pPr/>
              <a:t>‹Nº›</a:t>
            </a:fld>
            <a:endParaRPr lang="es-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CD5E69F-1940-4B36-90F1-3D59B36D7755}" type="datetimeFigureOut">
              <a:rPr lang="es-AR" smtClean="0"/>
              <a:pPr/>
              <a:t>12/6/2023</a:t>
            </a:fld>
            <a:endParaRPr lang="es-AR"/>
          </a:p>
        </p:txBody>
      </p:sp>
      <p:sp>
        <p:nvSpPr>
          <p:cNvPr id="3" name="2 Marcador de pie de página"/>
          <p:cNvSpPr>
            <a:spLocks noGrp="1"/>
          </p:cNvSpPr>
          <p:nvPr>
            <p:ph type="ftr" sz="quarter" idx="11"/>
          </p:nvPr>
        </p:nvSpPr>
        <p:spPr/>
        <p:txBody>
          <a:bodyPr/>
          <a:lstStyle/>
          <a:p>
            <a:endParaRPr lang="es-AR"/>
          </a:p>
        </p:txBody>
      </p:sp>
      <p:sp>
        <p:nvSpPr>
          <p:cNvPr id="4" name="3 Marcador de número de diapositiva"/>
          <p:cNvSpPr>
            <a:spLocks noGrp="1"/>
          </p:cNvSpPr>
          <p:nvPr>
            <p:ph type="sldNum" sz="quarter" idx="12"/>
          </p:nvPr>
        </p:nvSpPr>
        <p:spPr/>
        <p:txBody>
          <a:bodyPr/>
          <a:lstStyle/>
          <a:p>
            <a:fld id="{16662CEC-B10C-4054-937C-624DC27340B9}" type="slidenum">
              <a:rPr lang="es-AR" smtClean="0"/>
              <a:pPr/>
              <a:t>‹Nº›</a:t>
            </a:fld>
            <a:endParaRPr lang="es-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912734" y="408564"/>
            <a:ext cx="6005658" cy="1738771"/>
          </a:xfrm>
        </p:spPr>
        <p:txBody>
          <a:bodyPr anchor="b"/>
          <a:lstStyle>
            <a:lvl1pPr algn="l">
              <a:defRPr sz="3600" b="1"/>
            </a:lvl1pPr>
          </a:lstStyle>
          <a:p>
            <a:r>
              <a:rPr lang="es-ES" smtClean="0"/>
              <a:t>Haga clic para modificar el estilo de título del patrón</a:t>
            </a:r>
            <a:endParaRPr lang="es-AR"/>
          </a:p>
        </p:txBody>
      </p:sp>
      <p:sp>
        <p:nvSpPr>
          <p:cNvPr id="3" name="2 Marcador de contenido"/>
          <p:cNvSpPr>
            <a:spLocks noGrp="1"/>
          </p:cNvSpPr>
          <p:nvPr>
            <p:ph idx="1"/>
          </p:nvPr>
        </p:nvSpPr>
        <p:spPr>
          <a:xfrm>
            <a:off x="7137066" y="408565"/>
            <a:ext cx="10204864" cy="8757991"/>
          </a:xfrm>
        </p:spPr>
        <p:txBody>
          <a:bodyPr/>
          <a:lstStyle>
            <a:lvl1pPr>
              <a:defRPr sz="5700"/>
            </a:lvl1pPr>
            <a:lvl2pPr>
              <a:defRPr sz="5000"/>
            </a:lvl2pPr>
            <a:lvl3pPr>
              <a:defRPr sz="4300"/>
            </a:lvl3pPr>
            <a:lvl4pPr>
              <a:defRPr sz="3600"/>
            </a:lvl4pPr>
            <a:lvl5pPr>
              <a:defRPr sz="3600"/>
            </a:lvl5pPr>
            <a:lvl6pPr>
              <a:defRPr sz="3600"/>
            </a:lvl6pPr>
            <a:lvl7pPr>
              <a:defRPr sz="3600"/>
            </a:lvl7pPr>
            <a:lvl8pPr>
              <a:defRPr sz="3600"/>
            </a:lvl8pPr>
            <a:lvl9pPr>
              <a:defRPr sz="3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texto"/>
          <p:cNvSpPr>
            <a:spLocks noGrp="1"/>
          </p:cNvSpPr>
          <p:nvPr>
            <p:ph type="body" sz="half" idx="2"/>
          </p:nvPr>
        </p:nvSpPr>
        <p:spPr>
          <a:xfrm>
            <a:off x="912734" y="2147336"/>
            <a:ext cx="6005658" cy="7019220"/>
          </a:xfrm>
        </p:spPr>
        <p:txBody>
          <a:bodyPr/>
          <a:lstStyle>
            <a:lvl1pPr marL="0" indent="0">
              <a:buNone/>
              <a:defRPr sz="2500"/>
            </a:lvl1pPr>
            <a:lvl2pPr marL="814730" indent="0">
              <a:buNone/>
              <a:defRPr sz="2100"/>
            </a:lvl2pPr>
            <a:lvl3pPr marL="1629461" indent="0">
              <a:buNone/>
              <a:defRPr sz="1800"/>
            </a:lvl3pPr>
            <a:lvl4pPr marL="2444191" indent="0">
              <a:buNone/>
              <a:defRPr sz="1600"/>
            </a:lvl4pPr>
            <a:lvl5pPr marL="3258922" indent="0">
              <a:buNone/>
              <a:defRPr sz="1600"/>
            </a:lvl5pPr>
            <a:lvl6pPr marL="4073652" indent="0">
              <a:buNone/>
              <a:defRPr sz="1600"/>
            </a:lvl6pPr>
            <a:lvl7pPr marL="4888382" indent="0">
              <a:buNone/>
              <a:defRPr sz="1600"/>
            </a:lvl7pPr>
            <a:lvl8pPr marL="5703113" indent="0">
              <a:buNone/>
              <a:defRPr sz="1600"/>
            </a:lvl8pPr>
            <a:lvl9pPr marL="6517843" indent="0">
              <a:buNone/>
              <a:defRPr sz="16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CD5E69F-1940-4B36-90F1-3D59B36D7755}" type="datetimeFigureOut">
              <a:rPr lang="es-AR" smtClean="0"/>
              <a:pPr/>
              <a:t>12/6/2023</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16662CEC-B10C-4054-937C-624DC27340B9}" type="slidenum">
              <a:rPr lang="es-AR" smtClean="0"/>
              <a:pPr/>
              <a:t>‹Nº›</a:t>
            </a:fld>
            <a:endParaRPr lang="es-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3578042" y="7183120"/>
            <a:ext cx="10952798" cy="848008"/>
          </a:xfrm>
        </p:spPr>
        <p:txBody>
          <a:bodyPr anchor="b"/>
          <a:lstStyle>
            <a:lvl1pPr algn="l">
              <a:defRPr sz="3600" b="1"/>
            </a:lvl1pPr>
          </a:lstStyle>
          <a:p>
            <a:r>
              <a:rPr lang="es-ES" smtClean="0"/>
              <a:t>Haga clic para modificar el estilo de título del patrón</a:t>
            </a:r>
            <a:endParaRPr lang="es-AR"/>
          </a:p>
        </p:txBody>
      </p:sp>
      <p:sp>
        <p:nvSpPr>
          <p:cNvPr id="3" name="2 Marcador de posición de imagen"/>
          <p:cNvSpPr>
            <a:spLocks noGrp="1"/>
          </p:cNvSpPr>
          <p:nvPr>
            <p:ph type="pic" idx="1"/>
          </p:nvPr>
        </p:nvSpPr>
        <p:spPr>
          <a:xfrm>
            <a:off x="3578042" y="916893"/>
            <a:ext cx="10952798" cy="6156960"/>
          </a:xfrm>
        </p:spPr>
        <p:txBody>
          <a:bodyPr/>
          <a:lstStyle>
            <a:lvl1pPr marL="0" indent="0">
              <a:buNone/>
              <a:defRPr sz="5700"/>
            </a:lvl1pPr>
            <a:lvl2pPr marL="814730" indent="0">
              <a:buNone/>
              <a:defRPr sz="5000"/>
            </a:lvl2pPr>
            <a:lvl3pPr marL="1629461" indent="0">
              <a:buNone/>
              <a:defRPr sz="4300"/>
            </a:lvl3pPr>
            <a:lvl4pPr marL="2444191" indent="0">
              <a:buNone/>
              <a:defRPr sz="3600"/>
            </a:lvl4pPr>
            <a:lvl5pPr marL="3258922" indent="0">
              <a:buNone/>
              <a:defRPr sz="3600"/>
            </a:lvl5pPr>
            <a:lvl6pPr marL="4073652" indent="0">
              <a:buNone/>
              <a:defRPr sz="3600"/>
            </a:lvl6pPr>
            <a:lvl7pPr marL="4888382" indent="0">
              <a:buNone/>
              <a:defRPr sz="3600"/>
            </a:lvl7pPr>
            <a:lvl8pPr marL="5703113" indent="0">
              <a:buNone/>
              <a:defRPr sz="3600"/>
            </a:lvl8pPr>
            <a:lvl9pPr marL="6517843" indent="0">
              <a:buNone/>
              <a:defRPr sz="3600"/>
            </a:lvl9pPr>
          </a:lstStyle>
          <a:p>
            <a:endParaRPr lang="es-AR"/>
          </a:p>
        </p:txBody>
      </p:sp>
      <p:sp>
        <p:nvSpPr>
          <p:cNvPr id="4" name="3 Marcador de texto"/>
          <p:cNvSpPr>
            <a:spLocks noGrp="1"/>
          </p:cNvSpPr>
          <p:nvPr>
            <p:ph type="body" sz="half" idx="2"/>
          </p:nvPr>
        </p:nvSpPr>
        <p:spPr>
          <a:xfrm>
            <a:off x="3578042" y="8031128"/>
            <a:ext cx="10952798" cy="1204312"/>
          </a:xfrm>
        </p:spPr>
        <p:txBody>
          <a:bodyPr/>
          <a:lstStyle>
            <a:lvl1pPr marL="0" indent="0">
              <a:buNone/>
              <a:defRPr sz="2500"/>
            </a:lvl1pPr>
            <a:lvl2pPr marL="814730" indent="0">
              <a:buNone/>
              <a:defRPr sz="2100"/>
            </a:lvl2pPr>
            <a:lvl3pPr marL="1629461" indent="0">
              <a:buNone/>
              <a:defRPr sz="1800"/>
            </a:lvl3pPr>
            <a:lvl4pPr marL="2444191" indent="0">
              <a:buNone/>
              <a:defRPr sz="1600"/>
            </a:lvl4pPr>
            <a:lvl5pPr marL="3258922" indent="0">
              <a:buNone/>
              <a:defRPr sz="1600"/>
            </a:lvl5pPr>
            <a:lvl6pPr marL="4073652" indent="0">
              <a:buNone/>
              <a:defRPr sz="1600"/>
            </a:lvl6pPr>
            <a:lvl7pPr marL="4888382" indent="0">
              <a:buNone/>
              <a:defRPr sz="1600"/>
            </a:lvl7pPr>
            <a:lvl8pPr marL="5703113" indent="0">
              <a:buNone/>
              <a:defRPr sz="1600"/>
            </a:lvl8pPr>
            <a:lvl9pPr marL="6517843" indent="0">
              <a:buNone/>
              <a:defRPr sz="16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CD5E69F-1940-4B36-90F1-3D59B36D7755}" type="datetimeFigureOut">
              <a:rPr lang="es-AR" smtClean="0"/>
              <a:pPr/>
              <a:t>12/6/2023</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16662CEC-B10C-4054-937C-624DC27340B9}" type="slidenum">
              <a:rPr lang="es-AR" smtClean="0"/>
              <a:pPr/>
              <a:t>‹Nº›</a:t>
            </a:fld>
            <a:endParaRPr lang="es-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912733" y="410940"/>
            <a:ext cx="16429197" cy="1710267"/>
          </a:xfrm>
          <a:prstGeom prst="rect">
            <a:avLst/>
          </a:prstGeom>
        </p:spPr>
        <p:txBody>
          <a:bodyPr vert="horz" lIns="162946" tIns="81473" rIns="162946" bIns="81473" rtlCol="0" anchor="ctr">
            <a:normAutofit/>
          </a:body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912733" y="2394374"/>
            <a:ext cx="16429197" cy="6772182"/>
          </a:xfrm>
          <a:prstGeom prst="rect">
            <a:avLst/>
          </a:prstGeom>
        </p:spPr>
        <p:txBody>
          <a:bodyPr vert="horz" lIns="162946" tIns="81473" rIns="162946" bIns="81473"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2"/>
          </p:nvPr>
        </p:nvSpPr>
        <p:spPr>
          <a:xfrm>
            <a:off x="912733" y="9510984"/>
            <a:ext cx="4259421" cy="546335"/>
          </a:xfrm>
          <a:prstGeom prst="rect">
            <a:avLst/>
          </a:prstGeom>
        </p:spPr>
        <p:txBody>
          <a:bodyPr vert="horz" lIns="162946" tIns="81473" rIns="162946" bIns="81473" rtlCol="0" anchor="ctr"/>
          <a:lstStyle>
            <a:lvl1pPr algn="l">
              <a:defRPr sz="2100">
                <a:solidFill>
                  <a:schemeClr val="tx1">
                    <a:tint val="75000"/>
                  </a:schemeClr>
                </a:solidFill>
              </a:defRPr>
            </a:lvl1pPr>
          </a:lstStyle>
          <a:p>
            <a:fld id="{CCD5E69F-1940-4B36-90F1-3D59B36D7755}" type="datetimeFigureOut">
              <a:rPr lang="es-AR" smtClean="0"/>
              <a:pPr/>
              <a:t>12/6/2023</a:t>
            </a:fld>
            <a:endParaRPr lang="es-AR"/>
          </a:p>
        </p:txBody>
      </p:sp>
      <p:sp>
        <p:nvSpPr>
          <p:cNvPr id="5" name="4 Marcador de pie de página"/>
          <p:cNvSpPr>
            <a:spLocks noGrp="1"/>
          </p:cNvSpPr>
          <p:nvPr>
            <p:ph type="ftr" sz="quarter" idx="3"/>
          </p:nvPr>
        </p:nvSpPr>
        <p:spPr>
          <a:xfrm>
            <a:off x="6237010" y="9510984"/>
            <a:ext cx="5780643" cy="546335"/>
          </a:xfrm>
          <a:prstGeom prst="rect">
            <a:avLst/>
          </a:prstGeom>
        </p:spPr>
        <p:txBody>
          <a:bodyPr vert="horz" lIns="162946" tIns="81473" rIns="162946" bIns="81473" rtlCol="0" anchor="ctr"/>
          <a:lstStyle>
            <a:lvl1pPr algn="ctr">
              <a:defRPr sz="2100">
                <a:solidFill>
                  <a:schemeClr val="tx1">
                    <a:tint val="75000"/>
                  </a:schemeClr>
                </a:solidFill>
              </a:defRPr>
            </a:lvl1pPr>
          </a:lstStyle>
          <a:p>
            <a:endParaRPr lang="es-AR"/>
          </a:p>
        </p:txBody>
      </p:sp>
      <p:sp>
        <p:nvSpPr>
          <p:cNvPr id="6" name="5 Marcador de número de diapositiva"/>
          <p:cNvSpPr>
            <a:spLocks noGrp="1"/>
          </p:cNvSpPr>
          <p:nvPr>
            <p:ph type="sldNum" sz="quarter" idx="4"/>
          </p:nvPr>
        </p:nvSpPr>
        <p:spPr>
          <a:xfrm>
            <a:off x="13082509" y="9510984"/>
            <a:ext cx="4259421" cy="546335"/>
          </a:xfrm>
          <a:prstGeom prst="rect">
            <a:avLst/>
          </a:prstGeom>
        </p:spPr>
        <p:txBody>
          <a:bodyPr vert="horz" lIns="162946" tIns="81473" rIns="162946" bIns="81473" rtlCol="0" anchor="ctr"/>
          <a:lstStyle>
            <a:lvl1pPr algn="r">
              <a:defRPr sz="2100">
                <a:solidFill>
                  <a:schemeClr val="tx1">
                    <a:tint val="75000"/>
                  </a:schemeClr>
                </a:solidFill>
              </a:defRPr>
            </a:lvl1pPr>
          </a:lstStyle>
          <a:p>
            <a:fld id="{16662CEC-B10C-4054-937C-624DC27340B9}" type="slidenum">
              <a:rPr lang="es-AR" smtClean="0"/>
              <a:pPr/>
              <a:t>‹Nº›</a:t>
            </a:fld>
            <a:endParaRPr lang="es-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629461" rtl="0" eaLnBrk="1" latinLnBrk="0" hangingPunct="1">
        <a:spcBef>
          <a:spcPct val="0"/>
        </a:spcBef>
        <a:buNone/>
        <a:defRPr sz="7800" kern="1200">
          <a:solidFill>
            <a:schemeClr val="tx1"/>
          </a:solidFill>
          <a:latin typeface="+mj-lt"/>
          <a:ea typeface="+mj-ea"/>
          <a:cs typeface="+mj-cs"/>
        </a:defRPr>
      </a:lvl1pPr>
    </p:titleStyle>
    <p:bodyStyle>
      <a:lvl1pPr marL="611048" indent="-611048" algn="l" defTabSz="1629461" rtl="0" eaLnBrk="1" latinLnBrk="0" hangingPunct="1">
        <a:spcBef>
          <a:spcPct val="20000"/>
        </a:spcBef>
        <a:buFont typeface="Arial" pitchFamily="34" charset="0"/>
        <a:buChar char="•"/>
        <a:defRPr sz="5700" kern="1200">
          <a:solidFill>
            <a:schemeClr val="tx1"/>
          </a:solidFill>
          <a:latin typeface="+mn-lt"/>
          <a:ea typeface="+mn-ea"/>
          <a:cs typeface="+mn-cs"/>
        </a:defRPr>
      </a:lvl1pPr>
      <a:lvl2pPr marL="1323937" indent="-509207" algn="l" defTabSz="1629461" rtl="0" eaLnBrk="1" latinLnBrk="0" hangingPunct="1">
        <a:spcBef>
          <a:spcPct val="20000"/>
        </a:spcBef>
        <a:buFont typeface="Arial" pitchFamily="34" charset="0"/>
        <a:buChar char="–"/>
        <a:defRPr sz="5000" kern="1200">
          <a:solidFill>
            <a:schemeClr val="tx1"/>
          </a:solidFill>
          <a:latin typeface="+mn-lt"/>
          <a:ea typeface="+mn-ea"/>
          <a:cs typeface="+mn-cs"/>
        </a:defRPr>
      </a:lvl2pPr>
      <a:lvl3pPr marL="2036826" indent="-407365" algn="l" defTabSz="1629461" rtl="0" eaLnBrk="1" latinLnBrk="0" hangingPunct="1">
        <a:spcBef>
          <a:spcPct val="20000"/>
        </a:spcBef>
        <a:buFont typeface="Arial" pitchFamily="34" charset="0"/>
        <a:buChar char="•"/>
        <a:defRPr sz="4300" kern="1200">
          <a:solidFill>
            <a:schemeClr val="tx1"/>
          </a:solidFill>
          <a:latin typeface="+mn-lt"/>
          <a:ea typeface="+mn-ea"/>
          <a:cs typeface="+mn-cs"/>
        </a:defRPr>
      </a:lvl3pPr>
      <a:lvl4pPr marL="2851556" indent="-407365" algn="l" defTabSz="1629461" rtl="0" eaLnBrk="1" latinLnBrk="0" hangingPunct="1">
        <a:spcBef>
          <a:spcPct val="20000"/>
        </a:spcBef>
        <a:buFont typeface="Arial" pitchFamily="34" charset="0"/>
        <a:buChar char="–"/>
        <a:defRPr sz="3600" kern="1200">
          <a:solidFill>
            <a:schemeClr val="tx1"/>
          </a:solidFill>
          <a:latin typeface="+mn-lt"/>
          <a:ea typeface="+mn-ea"/>
          <a:cs typeface="+mn-cs"/>
        </a:defRPr>
      </a:lvl4pPr>
      <a:lvl5pPr marL="3666287" indent="-407365" algn="l" defTabSz="1629461" rtl="0" eaLnBrk="1" latinLnBrk="0" hangingPunct="1">
        <a:spcBef>
          <a:spcPct val="20000"/>
        </a:spcBef>
        <a:buFont typeface="Arial" pitchFamily="34" charset="0"/>
        <a:buChar char="»"/>
        <a:defRPr sz="3600" kern="1200">
          <a:solidFill>
            <a:schemeClr val="tx1"/>
          </a:solidFill>
          <a:latin typeface="+mn-lt"/>
          <a:ea typeface="+mn-ea"/>
          <a:cs typeface="+mn-cs"/>
        </a:defRPr>
      </a:lvl5pPr>
      <a:lvl6pPr marL="4481017" indent="-407365" algn="l" defTabSz="1629461" rtl="0" eaLnBrk="1" latinLnBrk="0" hangingPunct="1">
        <a:spcBef>
          <a:spcPct val="20000"/>
        </a:spcBef>
        <a:buFont typeface="Arial" pitchFamily="34" charset="0"/>
        <a:buChar char="•"/>
        <a:defRPr sz="3600" kern="1200">
          <a:solidFill>
            <a:schemeClr val="tx1"/>
          </a:solidFill>
          <a:latin typeface="+mn-lt"/>
          <a:ea typeface="+mn-ea"/>
          <a:cs typeface="+mn-cs"/>
        </a:defRPr>
      </a:lvl6pPr>
      <a:lvl7pPr marL="5295748" indent="-407365" algn="l" defTabSz="1629461" rtl="0" eaLnBrk="1" latinLnBrk="0" hangingPunct="1">
        <a:spcBef>
          <a:spcPct val="20000"/>
        </a:spcBef>
        <a:buFont typeface="Arial" pitchFamily="34" charset="0"/>
        <a:buChar char="•"/>
        <a:defRPr sz="3600" kern="1200">
          <a:solidFill>
            <a:schemeClr val="tx1"/>
          </a:solidFill>
          <a:latin typeface="+mn-lt"/>
          <a:ea typeface="+mn-ea"/>
          <a:cs typeface="+mn-cs"/>
        </a:defRPr>
      </a:lvl7pPr>
      <a:lvl8pPr marL="6110478" indent="-407365" algn="l" defTabSz="1629461" rtl="0" eaLnBrk="1" latinLnBrk="0" hangingPunct="1">
        <a:spcBef>
          <a:spcPct val="20000"/>
        </a:spcBef>
        <a:buFont typeface="Arial" pitchFamily="34" charset="0"/>
        <a:buChar char="•"/>
        <a:defRPr sz="3600" kern="1200">
          <a:solidFill>
            <a:schemeClr val="tx1"/>
          </a:solidFill>
          <a:latin typeface="+mn-lt"/>
          <a:ea typeface="+mn-ea"/>
          <a:cs typeface="+mn-cs"/>
        </a:defRPr>
      </a:lvl8pPr>
      <a:lvl9pPr marL="6925208" indent="-407365" algn="l" defTabSz="1629461" rtl="0" eaLnBrk="1" latinLnBrk="0" hangingPunct="1">
        <a:spcBef>
          <a:spcPct val="20000"/>
        </a:spcBef>
        <a:buFont typeface="Arial" pitchFamily="34" charset="0"/>
        <a:buChar char="•"/>
        <a:defRPr sz="3600" kern="1200">
          <a:solidFill>
            <a:schemeClr val="tx1"/>
          </a:solidFill>
          <a:latin typeface="+mn-lt"/>
          <a:ea typeface="+mn-ea"/>
          <a:cs typeface="+mn-cs"/>
        </a:defRPr>
      </a:lvl9pPr>
    </p:bodyStyle>
    <p:otherStyle>
      <a:defPPr>
        <a:defRPr lang="es-AR"/>
      </a:defPPr>
      <a:lvl1pPr marL="0" algn="l" defTabSz="1629461" rtl="0" eaLnBrk="1" latinLnBrk="0" hangingPunct="1">
        <a:defRPr sz="3200" kern="1200">
          <a:solidFill>
            <a:schemeClr val="tx1"/>
          </a:solidFill>
          <a:latin typeface="+mn-lt"/>
          <a:ea typeface="+mn-ea"/>
          <a:cs typeface="+mn-cs"/>
        </a:defRPr>
      </a:lvl1pPr>
      <a:lvl2pPr marL="814730" algn="l" defTabSz="1629461" rtl="0" eaLnBrk="1" latinLnBrk="0" hangingPunct="1">
        <a:defRPr sz="3200" kern="1200">
          <a:solidFill>
            <a:schemeClr val="tx1"/>
          </a:solidFill>
          <a:latin typeface="+mn-lt"/>
          <a:ea typeface="+mn-ea"/>
          <a:cs typeface="+mn-cs"/>
        </a:defRPr>
      </a:lvl2pPr>
      <a:lvl3pPr marL="1629461" algn="l" defTabSz="1629461" rtl="0" eaLnBrk="1" latinLnBrk="0" hangingPunct="1">
        <a:defRPr sz="3200" kern="1200">
          <a:solidFill>
            <a:schemeClr val="tx1"/>
          </a:solidFill>
          <a:latin typeface="+mn-lt"/>
          <a:ea typeface="+mn-ea"/>
          <a:cs typeface="+mn-cs"/>
        </a:defRPr>
      </a:lvl3pPr>
      <a:lvl4pPr marL="2444191" algn="l" defTabSz="1629461" rtl="0" eaLnBrk="1" latinLnBrk="0" hangingPunct="1">
        <a:defRPr sz="3200" kern="1200">
          <a:solidFill>
            <a:schemeClr val="tx1"/>
          </a:solidFill>
          <a:latin typeface="+mn-lt"/>
          <a:ea typeface="+mn-ea"/>
          <a:cs typeface="+mn-cs"/>
        </a:defRPr>
      </a:lvl4pPr>
      <a:lvl5pPr marL="3258922" algn="l" defTabSz="1629461" rtl="0" eaLnBrk="1" latinLnBrk="0" hangingPunct="1">
        <a:defRPr sz="3200" kern="1200">
          <a:solidFill>
            <a:schemeClr val="tx1"/>
          </a:solidFill>
          <a:latin typeface="+mn-lt"/>
          <a:ea typeface="+mn-ea"/>
          <a:cs typeface="+mn-cs"/>
        </a:defRPr>
      </a:lvl5pPr>
      <a:lvl6pPr marL="4073652" algn="l" defTabSz="1629461" rtl="0" eaLnBrk="1" latinLnBrk="0" hangingPunct="1">
        <a:defRPr sz="3200" kern="1200">
          <a:solidFill>
            <a:schemeClr val="tx1"/>
          </a:solidFill>
          <a:latin typeface="+mn-lt"/>
          <a:ea typeface="+mn-ea"/>
          <a:cs typeface="+mn-cs"/>
        </a:defRPr>
      </a:lvl6pPr>
      <a:lvl7pPr marL="4888382" algn="l" defTabSz="1629461" rtl="0" eaLnBrk="1" latinLnBrk="0" hangingPunct="1">
        <a:defRPr sz="3200" kern="1200">
          <a:solidFill>
            <a:schemeClr val="tx1"/>
          </a:solidFill>
          <a:latin typeface="+mn-lt"/>
          <a:ea typeface="+mn-ea"/>
          <a:cs typeface="+mn-cs"/>
        </a:defRPr>
      </a:lvl7pPr>
      <a:lvl8pPr marL="5703113" algn="l" defTabSz="1629461" rtl="0" eaLnBrk="1" latinLnBrk="0" hangingPunct="1">
        <a:defRPr sz="3200" kern="1200">
          <a:solidFill>
            <a:schemeClr val="tx1"/>
          </a:solidFill>
          <a:latin typeface="+mn-lt"/>
          <a:ea typeface="+mn-ea"/>
          <a:cs typeface="+mn-cs"/>
        </a:defRPr>
      </a:lvl8pPr>
      <a:lvl9pPr marL="6517843" algn="l" defTabSz="1629461" rtl="0" eaLnBrk="1" latinLnBrk="0" hangingPunct="1">
        <a:defRPr sz="3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Estética 2023 (1).png"/>
          <p:cNvPicPr>
            <a:picLocks noChangeAspect="1"/>
          </p:cNvPicPr>
          <p:nvPr/>
        </p:nvPicPr>
        <p:blipFill>
          <a:blip r:embed="rId2" cstate="print"/>
          <a:stretch>
            <a:fillRect/>
          </a:stretch>
        </p:blipFill>
        <p:spPr>
          <a:xfrm>
            <a:off x="5909" y="0"/>
            <a:ext cx="18242845" cy="10261600"/>
          </a:xfrm>
          <a:prstGeom prst="rect">
            <a:avLst/>
          </a:prstGeom>
        </p:spPr>
      </p:pic>
      <p:sp>
        <p:nvSpPr>
          <p:cNvPr id="3" name="1 Título"/>
          <p:cNvSpPr>
            <a:spLocks noGrp="1"/>
          </p:cNvSpPr>
          <p:nvPr>
            <p:ph type="ctrTitle"/>
          </p:nvPr>
        </p:nvSpPr>
        <p:spPr>
          <a:xfrm>
            <a:off x="3294683" y="4050680"/>
            <a:ext cx="12889432" cy="1470025"/>
          </a:xfrm>
        </p:spPr>
        <p:txBody>
          <a:bodyPr>
            <a:normAutofit fontScale="90000"/>
          </a:bodyPr>
          <a:lstStyle/>
          <a:p>
            <a:pPr eaLnBrk="1" hangingPunct="1"/>
            <a:r>
              <a:rPr lang="es-AR" altLang="es-AR" dirty="0" smtClean="0"/>
              <a:t>Complejidad y Planificación Estratégica</a:t>
            </a:r>
          </a:p>
        </p:txBody>
      </p:sp>
      <p:sp>
        <p:nvSpPr>
          <p:cNvPr id="5" name="3 CuadroTexto"/>
          <p:cNvSpPr txBox="1">
            <a:spLocks noChangeArrowheads="1"/>
          </p:cNvSpPr>
          <p:nvPr/>
        </p:nvSpPr>
        <p:spPr bwMode="auto">
          <a:xfrm>
            <a:off x="3438699" y="6282928"/>
            <a:ext cx="6645275" cy="646112"/>
          </a:xfrm>
          <a:prstGeom prst="rect">
            <a:avLst/>
          </a:prstGeom>
          <a:noFill/>
          <a:ln w="9525">
            <a:noFill/>
            <a:miter lim="800000"/>
            <a:headEnd/>
            <a:tailEnd/>
          </a:ln>
        </p:spPr>
        <p:txBody>
          <a:bodyPr wrap="none">
            <a:spAutoFit/>
          </a:bodyPr>
          <a:lstStyle/>
          <a:p>
            <a:r>
              <a:rPr lang="es-AR" altLang="es-AR" b="1" i="1" dirty="0"/>
              <a:t>"Si no sabes a dónde vas cualquier camino es el correcto" (El Corán)</a:t>
            </a:r>
          </a:p>
          <a:p>
            <a:endParaRPr lang="es-AR" altLang="es-A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Estética 2023 (1).png"/>
          <p:cNvPicPr>
            <a:picLocks noChangeAspect="1"/>
          </p:cNvPicPr>
          <p:nvPr/>
        </p:nvPicPr>
        <p:blipFill>
          <a:blip r:embed="rId2" cstate="print"/>
          <a:stretch>
            <a:fillRect/>
          </a:stretch>
        </p:blipFill>
        <p:spPr>
          <a:xfrm>
            <a:off x="5909" y="0"/>
            <a:ext cx="18242845" cy="10261600"/>
          </a:xfrm>
          <a:prstGeom prst="rect">
            <a:avLst/>
          </a:prstGeom>
        </p:spPr>
      </p:pic>
      <p:sp>
        <p:nvSpPr>
          <p:cNvPr id="3" name="1 Título"/>
          <p:cNvSpPr txBox="1">
            <a:spLocks/>
          </p:cNvSpPr>
          <p:nvPr/>
        </p:nvSpPr>
        <p:spPr>
          <a:xfrm>
            <a:off x="2430587" y="1602408"/>
            <a:ext cx="14401600" cy="1143000"/>
          </a:xfrm>
          <a:prstGeom prst="rect">
            <a:avLst/>
          </a:prstGeom>
        </p:spPr>
        <p:txBody>
          <a:bodyPr vert="horz" lIns="162946" tIns="81473" rIns="162946" bIns="81473" rtlCol="0" anchor="ctr">
            <a:normAutofit fontScale="67500" lnSpcReduction="20000"/>
          </a:bodyPr>
          <a:lstStyle/>
          <a:p>
            <a:pPr marL="0" marR="0" lvl="0" indent="0" algn="ctr" defTabSz="1629461" rtl="0" eaLnBrk="1" fontAlgn="auto" latinLnBrk="0" hangingPunct="1">
              <a:lnSpc>
                <a:spcPct val="100000"/>
              </a:lnSpc>
              <a:spcBef>
                <a:spcPct val="0"/>
              </a:spcBef>
              <a:spcAft>
                <a:spcPts val="0"/>
              </a:spcAft>
              <a:buClrTx/>
              <a:buSzTx/>
              <a:buFontTx/>
              <a:buNone/>
              <a:tabLst/>
              <a:defRPr/>
            </a:pPr>
            <a:r>
              <a:rPr kumimoji="0" lang="es-AR" sz="7800" b="0" i="0" u="none" strike="noStrike" kern="1200" cap="none" spc="0" normalizeH="0" baseline="0" noProof="0" smtClean="0">
                <a:ln>
                  <a:noFill/>
                </a:ln>
                <a:solidFill>
                  <a:schemeClr val="tx1"/>
                </a:solidFill>
                <a:effectLst/>
                <a:uLnTx/>
                <a:uFillTx/>
                <a:latin typeface="+mj-lt"/>
                <a:ea typeface="+mj-ea"/>
                <a:cs typeface="+mj-cs"/>
              </a:rPr>
              <a:t>Planificación normativa vs. Planificación estratégica</a:t>
            </a:r>
            <a:endParaRPr kumimoji="0" lang="es-AR" sz="7800" b="0" i="0" u="none" strike="noStrike" kern="1200" cap="none" spc="0" normalizeH="0" baseline="0" noProof="0" dirty="0">
              <a:ln>
                <a:noFill/>
              </a:ln>
              <a:solidFill>
                <a:schemeClr val="tx1"/>
              </a:solidFill>
              <a:effectLst/>
              <a:uLnTx/>
              <a:uFillTx/>
              <a:latin typeface="+mj-lt"/>
              <a:ea typeface="+mj-ea"/>
              <a:cs typeface="+mj-cs"/>
            </a:endParaRPr>
          </a:p>
        </p:txBody>
      </p:sp>
      <p:sp>
        <p:nvSpPr>
          <p:cNvPr id="5" name="4 CuadroTexto"/>
          <p:cNvSpPr txBox="1"/>
          <p:nvPr/>
        </p:nvSpPr>
        <p:spPr>
          <a:xfrm>
            <a:off x="6535043" y="2745825"/>
            <a:ext cx="4536504" cy="584775"/>
          </a:xfrm>
          <a:prstGeom prst="rect">
            <a:avLst/>
          </a:prstGeom>
          <a:solidFill>
            <a:srgbClr val="00B0F0"/>
          </a:solidFill>
        </p:spPr>
        <p:style>
          <a:lnRef idx="3">
            <a:schemeClr val="lt1"/>
          </a:lnRef>
          <a:fillRef idx="1">
            <a:schemeClr val="accent5"/>
          </a:fillRef>
          <a:effectRef idx="1">
            <a:schemeClr val="accent5"/>
          </a:effectRef>
          <a:fontRef idx="minor">
            <a:schemeClr val="lt1"/>
          </a:fontRef>
        </p:style>
        <p:txBody>
          <a:bodyPr wrap="square">
            <a:spAutoFit/>
          </a:bodyPr>
          <a:lstStyle/>
          <a:p>
            <a:pPr fontAlgn="auto">
              <a:spcBef>
                <a:spcPts val="0"/>
              </a:spcBef>
              <a:spcAft>
                <a:spcPts val="0"/>
              </a:spcAft>
              <a:defRPr/>
            </a:pPr>
            <a:r>
              <a:rPr lang="es-AR" dirty="0"/>
              <a:t>Planificación Normativa</a:t>
            </a:r>
          </a:p>
        </p:txBody>
      </p:sp>
      <p:sp>
        <p:nvSpPr>
          <p:cNvPr id="6" name="11 CuadroTexto"/>
          <p:cNvSpPr txBox="1">
            <a:spLocks noChangeArrowheads="1"/>
          </p:cNvSpPr>
          <p:nvPr/>
        </p:nvSpPr>
        <p:spPr bwMode="auto">
          <a:xfrm>
            <a:off x="11287571" y="2754536"/>
            <a:ext cx="2736304" cy="830997"/>
          </a:xfrm>
          <a:prstGeom prst="rect">
            <a:avLst/>
          </a:prstGeom>
          <a:noFill/>
          <a:ln w="9525">
            <a:noFill/>
            <a:miter lim="800000"/>
            <a:headEnd/>
            <a:tailEnd/>
          </a:ln>
        </p:spPr>
        <p:txBody>
          <a:bodyPr wrap="square">
            <a:spAutoFit/>
          </a:bodyPr>
          <a:lstStyle/>
          <a:p>
            <a:pPr marL="285750" indent="-285750">
              <a:buFont typeface="Arial" charset="0"/>
              <a:buChar char="•"/>
            </a:pPr>
            <a:r>
              <a:rPr lang="es-AR" altLang="es-AR" sz="1600" dirty="0"/>
              <a:t>Rígido</a:t>
            </a:r>
          </a:p>
          <a:p>
            <a:pPr marL="285750" indent="-285750">
              <a:buFont typeface="Arial" charset="0"/>
              <a:buChar char="•"/>
            </a:pPr>
            <a:r>
              <a:rPr lang="es-AR" altLang="es-AR" sz="1600" dirty="0"/>
              <a:t>Pensamiento lineal</a:t>
            </a:r>
          </a:p>
          <a:p>
            <a:pPr marL="285750" indent="-285750">
              <a:buFont typeface="Arial" charset="0"/>
              <a:buChar char="•"/>
            </a:pPr>
            <a:r>
              <a:rPr lang="es-AR" altLang="es-AR" sz="1600" dirty="0"/>
              <a:t>No preocupa el contexto</a:t>
            </a:r>
          </a:p>
        </p:txBody>
      </p:sp>
      <p:sp>
        <p:nvSpPr>
          <p:cNvPr id="7" name="6 CuadroTexto"/>
          <p:cNvSpPr txBox="1">
            <a:spLocks noChangeArrowheads="1"/>
          </p:cNvSpPr>
          <p:nvPr/>
        </p:nvSpPr>
        <p:spPr bwMode="auto">
          <a:xfrm>
            <a:off x="8196287" y="3546624"/>
            <a:ext cx="1435100" cy="307975"/>
          </a:xfrm>
          <a:prstGeom prst="rect">
            <a:avLst/>
          </a:prstGeom>
          <a:noFill/>
          <a:ln w="9525">
            <a:noFill/>
            <a:miter lim="800000"/>
            <a:headEnd/>
            <a:tailEnd/>
          </a:ln>
        </p:spPr>
        <p:txBody>
          <a:bodyPr wrap="none">
            <a:spAutoFit/>
          </a:bodyPr>
          <a:lstStyle/>
          <a:p>
            <a:r>
              <a:rPr lang="es-AR" altLang="es-AR" sz="1400" b="1" i="1" dirty="0"/>
              <a:t>Contexto Estable</a:t>
            </a:r>
          </a:p>
        </p:txBody>
      </p:sp>
      <p:sp>
        <p:nvSpPr>
          <p:cNvPr id="8" name="7 Flecha cuádruple"/>
          <p:cNvSpPr/>
          <p:nvPr/>
        </p:nvSpPr>
        <p:spPr>
          <a:xfrm>
            <a:off x="7255123" y="3978672"/>
            <a:ext cx="3312368" cy="3672136"/>
          </a:xfrm>
          <a:prstGeom prst="quadArrow">
            <a:avLst>
              <a:gd name="adj1" fmla="val 7841"/>
              <a:gd name="adj2" fmla="val 10589"/>
              <a:gd name="adj3" fmla="val 22500"/>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AR"/>
          </a:p>
        </p:txBody>
      </p:sp>
      <p:sp>
        <p:nvSpPr>
          <p:cNvPr id="9" name="8 CuadroTexto"/>
          <p:cNvSpPr txBox="1"/>
          <p:nvPr/>
        </p:nvSpPr>
        <p:spPr>
          <a:xfrm>
            <a:off x="4230787" y="5562848"/>
            <a:ext cx="2520280" cy="584775"/>
          </a:xfrm>
          <a:prstGeom prst="rect">
            <a:avLst/>
          </a:prstGeom>
          <a:solidFill>
            <a:srgbClr val="00B0F0"/>
          </a:solidFill>
        </p:spPr>
        <p:style>
          <a:lnRef idx="3">
            <a:schemeClr val="lt1"/>
          </a:lnRef>
          <a:fillRef idx="1">
            <a:schemeClr val="accent6"/>
          </a:fillRef>
          <a:effectRef idx="1">
            <a:schemeClr val="accent6"/>
          </a:effectRef>
          <a:fontRef idx="minor">
            <a:schemeClr val="lt1"/>
          </a:fontRef>
        </p:style>
        <p:txBody>
          <a:bodyPr wrap="square">
            <a:spAutoFit/>
          </a:bodyPr>
          <a:lstStyle/>
          <a:p>
            <a:pPr fontAlgn="auto">
              <a:spcBef>
                <a:spcPts val="0"/>
              </a:spcBef>
              <a:spcAft>
                <a:spcPts val="0"/>
              </a:spcAft>
              <a:defRPr/>
            </a:pPr>
            <a:r>
              <a:rPr lang="es-AR" dirty="0">
                <a:solidFill>
                  <a:schemeClr val="bg1"/>
                </a:solidFill>
              </a:rPr>
              <a:t>Improvisación</a:t>
            </a:r>
          </a:p>
        </p:txBody>
      </p:sp>
      <p:sp>
        <p:nvSpPr>
          <p:cNvPr id="10" name="10 CuadroTexto"/>
          <p:cNvSpPr txBox="1">
            <a:spLocks noChangeArrowheads="1"/>
          </p:cNvSpPr>
          <p:nvPr/>
        </p:nvSpPr>
        <p:spPr bwMode="auto">
          <a:xfrm>
            <a:off x="4158779" y="6282928"/>
            <a:ext cx="1872208" cy="830997"/>
          </a:xfrm>
          <a:prstGeom prst="rect">
            <a:avLst/>
          </a:prstGeom>
          <a:noFill/>
          <a:ln w="9525">
            <a:noFill/>
            <a:miter lim="800000"/>
            <a:headEnd/>
            <a:tailEnd/>
          </a:ln>
        </p:spPr>
        <p:txBody>
          <a:bodyPr wrap="square">
            <a:spAutoFit/>
          </a:bodyPr>
          <a:lstStyle/>
          <a:p>
            <a:pPr marL="285750" indent="-285750">
              <a:buFont typeface="Arial" charset="0"/>
              <a:buChar char="•"/>
            </a:pPr>
            <a:r>
              <a:rPr lang="es-AR" altLang="es-AR" sz="1200" dirty="0"/>
              <a:t>Irracional</a:t>
            </a:r>
          </a:p>
          <a:p>
            <a:pPr marL="285750" indent="-285750">
              <a:buFont typeface="Arial" charset="0"/>
              <a:buChar char="•"/>
            </a:pPr>
            <a:r>
              <a:rPr lang="es-AR" altLang="es-AR" sz="1200" dirty="0"/>
              <a:t>Activismo</a:t>
            </a:r>
          </a:p>
          <a:p>
            <a:pPr marL="285750" indent="-285750">
              <a:buFont typeface="Arial" charset="0"/>
              <a:buChar char="•"/>
            </a:pPr>
            <a:r>
              <a:rPr lang="es-AR" altLang="es-AR" sz="1200" dirty="0"/>
              <a:t>Ineficiente</a:t>
            </a:r>
          </a:p>
          <a:p>
            <a:pPr marL="285750" indent="-285750">
              <a:buFont typeface="Arial" charset="0"/>
              <a:buChar char="•"/>
            </a:pPr>
            <a:r>
              <a:rPr lang="es-AR" altLang="es-AR" sz="1200" dirty="0"/>
              <a:t>Poco efectivo</a:t>
            </a:r>
          </a:p>
        </p:txBody>
      </p:sp>
      <p:sp>
        <p:nvSpPr>
          <p:cNvPr id="11" name="10 CuadroTexto"/>
          <p:cNvSpPr txBox="1"/>
          <p:nvPr/>
        </p:nvSpPr>
        <p:spPr>
          <a:xfrm>
            <a:off x="11124307" y="5562848"/>
            <a:ext cx="2683544" cy="584775"/>
          </a:xfrm>
          <a:prstGeom prst="rect">
            <a:avLst/>
          </a:prstGeom>
          <a:solidFill>
            <a:srgbClr val="00B0F0"/>
          </a:solidFill>
        </p:spPr>
        <p:style>
          <a:lnRef idx="3">
            <a:schemeClr val="lt1"/>
          </a:lnRef>
          <a:fillRef idx="1">
            <a:schemeClr val="accent3"/>
          </a:fillRef>
          <a:effectRef idx="1">
            <a:schemeClr val="accent3"/>
          </a:effectRef>
          <a:fontRef idx="minor">
            <a:schemeClr val="lt1"/>
          </a:fontRef>
        </p:style>
        <p:txBody>
          <a:bodyPr wrap="square">
            <a:spAutoFit/>
          </a:bodyPr>
          <a:lstStyle/>
          <a:p>
            <a:pPr fontAlgn="auto">
              <a:spcBef>
                <a:spcPts val="0"/>
              </a:spcBef>
              <a:spcAft>
                <a:spcPts val="0"/>
              </a:spcAft>
              <a:defRPr/>
            </a:pPr>
            <a:r>
              <a:rPr lang="es-AR" dirty="0"/>
              <a:t>Planificación</a:t>
            </a:r>
          </a:p>
        </p:txBody>
      </p:sp>
      <p:sp>
        <p:nvSpPr>
          <p:cNvPr id="12" name="12 CuadroTexto"/>
          <p:cNvSpPr txBox="1">
            <a:spLocks noChangeArrowheads="1"/>
          </p:cNvSpPr>
          <p:nvPr/>
        </p:nvSpPr>
        <p:spPr bwMode="auto">
          <a:xfrm>
            <a:off x="11071547" y="6210920"/>
            <a:ext cx="1316038" cy="646112"/>
          </a:xfrm>
          <a:prstGeom prst="rect">
            <a:avLst/>
          </a:prstGeom>
          <a:noFill/>
          <a:ln w="9525">
            <a:noFill/>
            <a:miter lim="800000"/>
            <a:headEnd/>
            <a:tailEnd/>
          </a:ln>
        </p:spPr>
        <p:txBody>
          <a:bodyPr wrap="none">
            <a:spAutoFit/>
          </a:bodyPr>
          <a:lstStyle/>
          <a:p>
            <a:pPr marL="285750" indent="-285750">
              <a:buFont typeface="Arial" charset="0"/>
              <a:buChar char="•"/>
            </a:pPr>
            <a:r>
              <a:rPr lang="es-AR" altLang="es-AR" sz="1200" dirty="0"/>
              <a:t>Racional</a:t>
            </a:r>
          </a:p>
          <a:p>
            <a:pPr marL="285750" indent="-285750">
              <a:buFont typeface="Arial" charset="0"/>
              <a:buChar char="•"/>
            </a:pPr>
            <a:r>
              <a:rPr lang="es-AR" altLang="es-AR" sz="1200" dirty="0"/>
              <a:t>Más efectivo</a:t>
            </a:r>
          </a:p>
          <a:p>
            <a:pPr marL="285750" indent="-285750">
              <a:buFont typeface="Arial" charset="0"/>
              <a:buChar char="•"/>
            </a:pPr>
            <a:r>
              <a:rPr lang="es-AR" altLang="es-AR" sz="1200" dirty="0"/>
              <a:t>Más eficiente</a:t>
            </a:r>
          </a:p>
        </p:txBody>
      </p:sp>
      <p:sp>
        <p:nvSpPr>
          <p:cNvPr id="14" name="7 CuadroTexto"/>
          <p:cNvSpPr txBox="1">
            <a:spLocks noChangeArrowheads="1"/>
          </p:cNvSpPr>
          <p:nvPr/>
        </p:nvSpPr>
        <p:spPr bwMode="auto">
          <a:xfrm>
            <a:off x="8119219" y="7867104"/>
            <a:ext cx="1592262" cy="307975"/>
          </a:xfrm>
          <a:prstGeom prst="rect">
            <a:avLst/>
          </a:prstGeom>
          <a:noFill/>
          <a:ln w="9525">
            <a:noFill/>
            <a:miter lim="800000"/>
            <a:headEnd/>
            <a:tailEnd/>
          </a:ln>
        </p:spPr>
        <p:txBody>
          <a:bodyPr wrap="none">
            <a:spAutoFit/>
          </a:bodyPr>
          <a:lstStyle/>
          <a:p>
            <a:r>
              <a:rPr lang="es-AR" altLang="es-AR" sz="1400" b="1" i="1" dirty="0"/>
              <a:t>Contexto Dinámico</a:t>
            </a:r>
          </a:p>
        </p:txBody>
      </p:sp>
      <p:sp>
        <p:nvSpPr>
          <p:cNvPr id="15" name="14 CuadroTexto"/>
          <p:cNvSpPr txBox="1"/>
          <p:nvPr/>
        </p:nvSpPr>
        <p:spPr>
          <a:xfrm>
            <a:off x="9775403" y="7723088"/>
            <a:ext cx="4463082" cy="584775"/>
          </a:xfrm>
          <a:prstGeom prst="rect">
            <a:avLst/>
          </a:prstGeom>
          <a:solidFill>
            <a:srgbClr val="00B0F0"/>
          </a:solidFill>
        </p:spPr>
        <p:style>
          <a:lnRef idx="3">
            <a:schemeClr val="lt1"/>
          </a:lnRef>
          <a:fillRef idx="1">
            <a:schemeClr val="accent2"/>
          </a:fillRef>
          <a:effectRef idx="1">
            <a:schemeClr val="accent2"/>
          </a:effectRef>
          <a:fontRef idx="minor">
            <a:schemeClr val="lt1"/>
          </a:fontRef>
        </p:style>
        <p:txBody>
          <a:bodyPr wrap="square">
            <a:spAutoFit/>
          </a:bodyPr>
          <a:lstStyle/>
          <a:p>
            <a:pPr fontAlgn="auto">
              <a:spcBef>
                <a:spcPts val="0"/>
              </a:spcBef>
              <a:spcAft>
                <a:spcPts val="0"/>
              </a:spcAft>
              <a:defRPr/>
            </a:pPr>
            <a:r>
              <a:rPr lang="es-AR" dirty="0"/>
              <a:t>Planificación Estratégica</a:t>
            </a:r>
          </a:p>
        </p:txBody>
      </p:sp>
      <p:sp>
        <p:nvSpPr>
          <p:cNvPr id="16" name="13 CuadroTexto"/>
          <p:cNvSpPr txBox="1">
            <a:spLocks noChangeArrowheads="1"/>
          </p:cNvSpPr>
          <p:nvPr/>
        </p:nvSpPr>
        <p:spPr bwMode="auto">
          <a:xfrm>
            <a:off x="14383915" y="7684914"/>
            <a:ext cx="2298700" cy="830262"/>
          </a:xfrm>
          <a:prstGeom prst="rect">
            <a:avLst/>
          </a:prstGeom>
          <a:noFill/>
          <a:ln w="9525">
            <a:noFill/>
            <a:miter lim="800000"/>
            <a:headEnd/>
            <a:tailEnd/>
          </a:ln>
        </p:spPr>
        <p:txBody>
          <a:bodyPr wrap="none">
            <a:spAutoFit/>
          </a:bodyPr>
          <a:lstStyle/>
          <a:p>
            <a:pPr marL="285750" indent="-285750">
              <a:buFont typeface="Arial" charset="0"/>
              <a:buChar char="•"/>
            </a:pPr>
            <a:r>
              <a:rPr lang="es-AR" altLang="es-AR" sz="1200" dirty="0"/>
              <a:t>Contextual orientado</a:t>
            </a:r>
          </a:p>
          <a:p>
            <a:pPr marL="285750" indent="-285750">
              <a:buFont typeface="Arial" charset="0"/>
              <a:buChar char="•"/>
            </a:pPr>
            <a:r>
              <a:rPr lang="es-AR" altLang="es-AR" sz="1200" dirty="0"/>
              <a:t>Importancia de los actores</a:t>
            </a:r>
          </a:p>
          <a:p>
            <a:pPr marL="285750" indent="-285750">
              <a:buFont typeface="Arial" charset="0"/>
              <a:buChar char="•"/>
            </a:pPr>
            <a:r>
              <a:rPr lang="es-AR" altLang="es-AR" sz="1200" dirty="0"/>
              <a:t>No pierde de vista el objetivo</a:t>
            </a:r>
          </a:p>
          <a:p>
            <a:pPr marL="285750" indent="-285750">
              <a:buFont typeface="Arial" charset="0"/>
              <a:buChar char="•"/>
            </a:pPr>
            <a:r>
              <a:rPr lang="es-AR" altLang="es-AR" sz="1200" dirty="0"/>
              <a:t>Creativo / constructivo</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Estética 2023 (1).png"/>
          <p:cNvPicPr>
            <a:picLocks noChangeAspect="1"/>
          </p:cNvPicPr>
          <p:nvPr/>
        </p:nvPicPr>
        <p:blipFill>
          <a:blip r:embed="rId2" cstate="print"/>
          <a:stretch>
            <a:fillRect/>
          </a:stretch>
        </p:blipFill>
        <p:spPr>
          <a:xfrm>
            <a:off x="5909" y="0"/>
            <a:ext cx="18242845" cy="10261600"/>
          </a:xfrm>
          <a:prstGeom prst="rect">
            <a:avLst/>
          </a:prstGeom>
        </p:spPr>
      </p:pic>
      <p:sp>
        <p:nvSpPr>
          <p:cNvPr id="3" name="1 Título"/>
          <p:cNvSpPr txBox="1">
            <a:spLocks/>
          </p:cNvSpPr>
          <p:nvPr/>
        </p:nvSpPr>
        <p:spPr>
          <a:xfrm>
            <a:off x="2790627" y="1962448"/>
            <a:ext cx="7848872" cy="1143000"/>
          </a:xfrm>
          <a:prstGeom prst="rect">
            <a:avLst/>
          </a:prstGeom>
          <a:noFill/>
        </p:spPr>
        <p:txBody>
          <a:bodyPr vert="horz" lIns="162946" tIns="81473" rIns="162946" bIns="81473" rtlCol="0" anchor="ctr">
            <a:normAutofit/>
          </a:bodyPr>
          <a:lstStyle/>
          <a:p>
            <a:pPr marL="0" marR="0" lvl="0" indent="0" defTabSz="1629461" rtl="0" eaLnBrk="1" fontAlgn="auto" latinLnBrk="0" hangingPunct="1">
              <a:lnSpc>
                <a:spcPct val="100000"/>
              </a:lnSpc>
              <a:spcBef>
                <a:spcPct val="0"/>
              </a:spcBef>
              <a:spcAft>
                <a:spcPts val="0"/>
              </a:spcAft>
              <a:buClrTx/>
              <a:buSzTx/>
              <a:buFontTx/>
              <a:buNone/>
              <a:tabLst/>
              <a:defRPr/>
            </a:pPr>
            <a:r>
              <a:rPr kumimoji="0" lang="es-AR" altLang="es-AR" sz="6000" b="1" i="0" u="none" strike="noStrike" kern="1200" cap="none" spc="0" normalizeH="0" baseline="0" noProof="0" dirty="0" smtClean="0">
                <a:ln>
                  <a:noFill/>
                </a:ln>
                <a:solidFill>
                  <a:srgbClr val="00B0F0"/>
                </a:solidFill>
                <a:effectLst/>
                <a:uLnTx/>
                <a:uFillTx/>
                <a:latin typeface="+mj-lt"/>
                <a:ea typeface="+mj-ea"/>
                <a:cs typeface="+mj-cs"/>
              </a:rPr>
              <a:t>¿Por qué planificar?</a:t>
            </a:r>
          </a:p>
        </p:txBody>
      </p:sp>
      <p:sp>
        <p:nvSpPr>
          <p:cNvPr id="6" name="2 Marcador de contenido"/>
          <p:cNvSpPr txBox="1">
            <a:spLocks/>
          </p:cNvSpPr>
          <p:nvPr/>
        </p:nvSpPr>
        <p:spPr>
          <a:xfrm>
            <a:off x="2934643" y="3503711"/>
            <a:ext cx="8712968" cy="3643313"/>
          </a:xfrm>
          <a:prstGeom prst="rect">
            <a:avLst/>
          </a:prstGeom>
          <a:noFill/>
        </p:spPr>
        <p:txBody>
          <a:bodyPr vert="horz" lIns="162946" tIns="81473" rIns="162946" bIns="81473" rtlCol="0">
            <a:normAutofit fontScale="62500" lnSpcReduction="20000"/>
          </a:bodyPr>
          <a:lstStyle/>
          <a:p>
            <a:pPr marL="0" marR="0" lvl="0" indent="0" defTabSz="1629461" rtl="0" eaLnBrk="1" fontAlgn="auto" latinLnBrk="0" hangingPunct="1">
              <a:lnSpc>
                <a:spcPct val="100000"/>
              </a:lnSpc>
              <a:spcBef>
                <a:spcPct val="20000"/>
              </a:spcBef>
              <a:spcAft>
                <a:spcPts val="0"/>
              </a:spcAft>
              <a:buClrTx/>
              <a:buSzTx/>
              <a:tabLst/>
              <a:defRPr/>
            </a:pPr>
            <a:r>
              <a:rPr kumimoji="0" lang="es-AR" sz="5700" b="0" i="0" u="none" strike="noStrike" kern="1200" cap="none" spc="0" normalizeH="0" baseline="0" noProof="0" dirty="0" smtClean="0">
                <a:ln>
                  <a:noFill/>
                </a:ln>
                <a:effectLst/>
                <a:uLnTx/>
                <a:uFillTx/>
                <a:latin typeface="+mn-lt"/>
                <a:ea typeface="+mn-ea"/>
                <a:cs typeface="+mn-cs"/>
              </a:rPr>
              <a:t>•</a:t>
            </a:r>
            <a:r>
              <a:rPr kumimoji="0" lang="es-AR" sz="5700" b="1" i="0" u="none" strike="noStrike" kern="1200" cap="none" spc="0" normalizeH="0" baseline="0" noProof="0" dirty="0" smtClean="0">
                <a:ln>
                  <a:noFill/>
                </a:ln>
                <a:effectLst/>
                <a:uLnTx/>
                <a:uFillTx/>
                <a:latin typeface="+mn-lt"/>
                <a:ea typeface="+mn-ea"/>
                <a:cs typeface="+mn-cs"/>
              </a:rPr>
              <a:t>Reducir la brecha de incertidumbre</a:t>
            </a:r>
            <a:endParaRPr kumimoji="0" lang="es-AR" sz="5700" b="0" i="0" u="none" strike="noStrike" kern="1200" cap="none" spc="0" normalizeH="0" baseline="0" noProof="0" dirty="0" smtClean="0">
              <a:ln>
                <a:noFill/>
              </a:ln>
              <a:effectLst/>
              <a:uLnTx/>
              <a:uFillTx/>
              <a:latin typeface="+mn-lt"/>
              <a:ea typeface="+mn-ea"/>
              <a:cs typeface="+mn-cs"/>
            </a:endParaRPr>
          </a:p>
          <a:p>
            <a:pPr marL="0" marR="0" lvl="0" indent="0" defTabSz="1629461" rtl="0" eaLnBrk="1" fontAlgn="auto" latinLnBrk="0" hangingPunct="1">
              <a:lnSpc>
                <a:spcPct val="100000"/>
              </a:lnSpc>
              <a:spcBef>
                <a:spcPct val="20000"/>
              </a:spcBef>
              <a:spcAft>
                <a:spcPts val="0"/>
              </a:spcAft>
              <a:buClrTx/>
              <a:buSzTx/>
              <a:tabLst/>
              <a:defRPr/>
            </a:pPr>
            <a:r>
              <a:rPr kumimoji="0" lang="es-AR" sz="5700" b="0" i="0" u="none" strike="noStrike" kern="1200" cap="none" spc="0" normalizeH="0" baseline="0" noProof="0" dirty="0" smtClean="0">
                <a:ln>
                  <a:noFill/>
                </a:ln>
                <a:effectLst/>
                <a:uLnTx/>
                <a:uFillTx/>
                <a:latin typeface="+mn-lt"/>
                <a:ea typeface="+mn-ea"/>
                <a:cs typeface="+mn-cs"/>
              </a:rPr>
              <a:t>•</a:t>
            </a:r>
            <a:r>
              <a:rPr kumimoji="0" lang="es-AR" sz="5700" b="1" i="0" u="none" strike="noStrike" kern="1200" cap="none" spc="0" normalizeH="0" baseline="0" noProof="0" dirty="0" smtClean="0">
                <a:ln>
                  <a:noFill/>
                </a:ln>
                <a:effectLst/>
                <a:uLnTx/>
                <a:uFillTx/>
                <a:latin typeface="+mn-lt"/>
                <a:ea typeface="+mn-ea"/>
                <a:cs typeface="+mn-cs"/>
              </a:rPr>
              <a:t>Asegurar los recursos</a:t>
            </a:r>
            <a:endParaRPr kumimoji="0" lang="es-AR" sz="5700" b="0" i="0" u="none" strike="noStrike" kern="1200" cap="none" spc="0" normalizeH="0" baseline="0" noProof="0" dirty="0" smtClean="0">
              <a:ln>
                <a:noFill/>
              </a:ln>
              <a:effectLst/>
              <a:uLnTx/>
              <a:uFillTx/>
              <a:latin typeface="+mn-lt"/>
              <a:ea typeface="+mn-ea"/>
              <a:cs typeface="+mn-cs"/>
            </a:endParaRPr>
          </a:p>
          <a:p>
            <a:pPr marL="0" marR="0" lvl="0" indent="0" defTabSz="1629461" rtl="0" eaLnBrk="1" fontAlgn="auto" latinLnBrk="0" hangingPunct="1">
              <a:lnSpc>
                <a:spcPct val="100000"/>
              </a:lnSpc>
              <a:spcBef>
                <a:spcPct val="20000"/>
              </a:spcBef>
              <a:spcAft>
                <a:spcPts val="0"/>
              </a:spcAft>
              <a:buClrTx/>
              <a:buSzTx/>
              <a:tabLst/>
              <a:defRPr/>
            </a:pPr>
            <a:r>
              <a:rPr kumimoji="0" lang="es-AR" sz="5700" b="0" i="0" u="none" strike="noStrike" kern="1200" cap="none" spc="0" normalizeH="0" baseline="0" noProof="0" dirty="0" smtClean="0">
                <a:ln>
                  <a:noFill/>
                </a:ln>
                <a:effectLst/>
                <a:uLnTx/>
                <a:uFillTx/>
                <a:latin typeface="+mn-lt"/>
                <a:ea typeface="+mn-ea"/>
                <a:cs typeface="+mn-cs"/>
              </a:rPr>
              <a:t>•</a:t>
            </a:r>
            <a:r>
              <a:rPr kumimoji="0" lang="es-AR" sz="5700" b="1" i="0" u="none" strike="noStrike" kern="1200" cap="none" spc="0" normalizeH="0" baseline="0" noProof="0" dirty="0" smtClean="0">
                <a:ln>
                  <a:noFill/>
                </a:ln>
                <a:effectLst/>
                <a:uLnTx/>
                <a:uFillTx/>
                <a:latin typeface="+mn-lt"/>
                <a:ea typeface="+mn-ea"/>
                <a:cs typeface="+mn-cs"/>
              </a:rPr>
              <a:t>Poder medir avances</a:t>
            </a:r>
            <a:endParaRPr kumimoji="0" lang="es-AR" sz="5700" b="0" i="0" u="none" strike="noStrike" kern="1200" cap="none" spc="0" normalizeH="0" baseline="0" noProof="0" dirty="0" smtClean="0">
              <a:ln>
                <a:noFill/>
              </a:ln>
              <a:effectLst/>
              <a:uLnTx/>
              <a:uFillTx/>
              <a:latin typeface="+mn-lt"/>
              <a:ea typeface="+mn-ea"/>
              <a:cs typeface="+mn-cs"/>
            </a:endParaRPr>
          </a:p>
          <a:p>
            <a:pPr marL="0" marR="0" lvl="0" indent="0" defTabSz="1629461" rtl="0" eaLnBrk="1" fontAlgn="auto" latinLnBrk="0" hangingPunct="1">
              <a:lnSpc>
                <a:spcPct val="100000"/>
              </a:lnSpc>
              <a:spcBef>
                <a:spcPct val="20000"/>
              </a:spcBef>
              <a:spcAft>
                <a:spcPts val="0"/>
              </a:spcAft>
              <a:buClrTx/>
              <a:buSzTx/>
              <a:tabLst/>
              <a:defRPr/>
            </a:pPr>
            <a:r>
              <a:rPr kumimoji="0" lang="es-AR" sz="5700" b="0" i="0" u="none" strike="noStrike" kern="1200" cap="none" spc="0" normalizeH="0" baseline="0" noProof="0" dirty="0" smtClean="0">
                <a:ln>
                  <a:noFill/>
                </a:ln>
                <a:effectLst/>
                <a:uLnTx/>
                <a:uFillTx/>
                <a:latin typeface="+mn-lt"/>
                <a:ea typeface="+mn-ea"/>
                <a:cs typeface="+mn-cs"/>
              </a:rPr>
              <a:t>•</a:t>
            </a:r>
            <a:r>
              <a:rPr kumimoji="0" lang="es-AR" sz="5700" b="1" i="0" u="none" strike="noStrike" kern="1200" cap="none" spc="0" normalizeH="0" baseline="0" noProof="0" dirty="0" smtClean="0">
                <a:ln>
                  <a:noFill/>
                </a:ln>
                <a:effectLst/>
                <a:uLnTx/>
                <a:uFillTx/>
                <a:latin typeface="+mn-lt"/>
                <a:ea typeface="+mn-ea"/>
                <a:cs typeface="+mn-cs"/>
              </a:rPr>
              <a:t>Trabajar «el sentido»</a:t>
            </a:r>
            <a:endParaRPr kumimoji="0" lang="es-AR" sz="5700" b="0" i="0" u="none" strike="noStrike" kern="1200" cap="none" spc="0" normalizeH="0" baseline="0" noProof="0" dirty="0" smtClean="0">
              <a:ln>
                <a:noFill/>
              </a:ln>
              <a:effectLst/>
              <a:uLnTx/>
              <a:uFillTx/>
              <a:latin typeface="+mn-lt"/>
              <a:ea typeface="+mn-ea"/>
              <a:cs typeface="+mn-cs"/>
            </a:endParaRPr>
          </a:p>
          <a:p>
            <a:pPr marL="0" marR="0" lvl="0" indent="0" defTabSz="1629461" rtl="0" eaLnBrk="1" fontAlgn="auto" latinLnBrk="0" hangingPunct="1">
              <a:lnSpc>
                <a:spcPct val="100000"/>
              </a:lnSpc>
              <a:spcBef>
                <a:spcPct val="20000"/>
              </a:spcBef>
              <a:spcAft>
                <a:spcPts val="0"/>
              </a:spcAft>
              <a:buClrTx/>
              <a:buSzTx/>
              <a:tabLst/>
              <a:defRPr/>
            </a:pPr>
            <a:r>
              <a:rPr kumimoji="0" lang="es-AR" sz="5700" b="0" i="0" u="none" strike="noStrike" kern="1200" cap="none" spc="0" normalizeH="0" baseline="0" noProof="0" dirty="0" smtClean="0">
                <a:ln>
                  <a:noFill/>
                </a:ln>
                <a:effectLst/>
                <a:uLnTx/>
                <a:uFillTx/>
                <a:latin typeface="+mn-lt"/>
                <a:ea typeface="+mn-ea"/>
                <a:cs typeface="+mn-cs"/>
              </a:rPr>
              <a:t>•</a:t>
            </a:r>
            <a:r>
              <a:rPr kumimoji="0" lang="es-AR" sz="5700" b="1" i="0" u="none" strike="noStrike" kern="1200" cap="none" spc="0" normalizeH="0" baseline="0" noProof="0" dirty="0" smtClean="0">
                <a:ln>
                  <a:noFill/>
                </a:ln>
                <a:effectLst/>
                <a:uLnTx/>
                <a:uFillTx/>
                <a:latin typeface="+mn-lt"/>
                <a:ea typeface="+mn-ea"/>
                <a:cs typeface="+mn-cs"/>
              </a:rPr>
              <a:t>Involucrar</a:t>
            </a:r>
            <a:endParaRPr kumimoji="0" lang="es-AR" sz="5700" b="0" i="0" u="none" strike="noStrike" kern="1200" cap="none" spc="0" normalizeH="0" baseline="0" noProof="0" dirty="0" smtClean="0">
              <a:ln>
                <a:noFill/>
              </a:ln>
              <a:effectLst/>
              <a:uLnTx/>
              <a:uFillTx/>
              <a:latin typeface="+mn-lt"/>
              <a:ea typeface="+mn-ea"/>
              <a:cs typeface="+mn-cs"/>
            </a:endParaRPr>
          </a:p>
          <a:p>
            <a:pPr marL="0" marR="0" lvl="0" indent="0" defTabSz="1629461" rtl="0" eaLnBrk="1" fontAlgn="auto" latinLnBrk="0" hangingPunct="1">
              <a:lnSpc>
                <a:spcPct val="100000"/>
              </a:lnSpc>
              <a:spcBef>
                <a:spcPct val="20000"/>
              </a:spcBef>
              <a:spcAft>
                <a:spcPts val="0"/>
              </a:spcAft>
              <a:buClrTx/>
              <a:buSzTx/>
              <a:tabLst/>
              <a:defRPr/>
            </a:pPr>
            <a:r>
              <a:rPr kumimoji="0" lang="es-AR" sz="5700" b="0" i="0" u="none" strike="noStrike" kern="1200" cap="none" spc="0" normalizeH="0" baseline="0" noProof="0" dirty="0" smtClean="0">
                <a:ln>
                  <a:noFill/>
                </a:ln>
                <a:effectLst/>
                <a:uLnTx/>
                <a:uFillTx/>
                <a:latin typeface="+mn-lt"/>
                <a:ea typeface="+mn-ea"/>
                <a:cs typeface="+mn-cs"/>
              </a:rPr>
              <a:t>•</a:t>
            </a:r>
            <a:r>
              <a:rPr kumimoji="0" lang="es-AR" sz="5700" b="1" i="0" u="none" strike="noStrike" kern="1200" cap="none" spc="0" normalizeH="0" baseline="0" noProof="0" dirty="0" smtClean="0">
                <a:ln>
                  <a:noFill/>
                </a:ln>
                <a:effectLst/>
                <a:uLnTx/>
                <a:uFillTx/>
                <a:latin typeface="+mn-lt"/>
                <a:ea typeface="+mn-ea"/>
                <a:cs typeface="+mn-cs"/>
              </a:rPr>
              <a:t>Lograr eficacia y eficiencia</a:t>
            </a:r>
            <a:endParaRPr kumimoji="0" lang="es-AR" sz="5700" b="0" i="0" u="none" strike="noStrike" kern="1200" cap="none" spc="0" normalizeH="0" baseline="0" noProof="0" dirty="0" smtClean="0">
              <a:ln>
                <a:noFill/>
              </a:ln>
              <a:effectLst/>
              <a:uLnTx/>
              <a:uFillTx/>
              <a:latin typeface="+mn-lt"/>
              <a:ea typeface="+mn-ea"/>
              <a:cs typeface="+mn-cs"/>
            </a:endParaRPr>
          </a:p>
          <a:p>
            <a:pPr marL="0" marR="0" lvl="0" indent="0" defTabSz="1629461" rtl="0" eaLnBrk="1" fontAlgn="auto" latinLnBrk="0" hangingPunct="1">
              <a:lnSpc>
                <a:spcPct val="100000"/>
              </a:lnSpc>
              <a:spcBef>
                <a:spcPct val="20000"/>
              </a:spcBef>
              <a:spcAft>
                <a:spcPts val="0"/>
              </a:spcAft>
              <a:buClrTx/>
              <a:buSzTx/>
              <a:buFont typeface="Arial" charset="0"/>
              <a:buNone/>
              <a:tabLst/>
              <a:defRPr/>
            </a:pPr>
            <a:endParaRPr kumimoji="0" lang="es-AR" altLang="es-AR" sz="5700" b="0" i="0" u="none" strike="noStrike" kern="1200" cap="none" spc="0" normalizeH="0" baseline="0" noProof="0" dirty="0" smtClean="0">
              <a:ln>
                <a:noFill/>
              </a:ln>
              <a:effectLst/>
              <a:uLnTx/>
              <a:uFillTx/>
              <a:latin typeface="+mn-lt"/>
              <a:ea typeface="+mn-ea"/>
              <a:cs typeface="+mn-c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Estética 2023 (1).png"/>
          <p:cNvPicPr>
            <a:picLocks noChangeAspect="1"/>
          </p:cNvPicPr>
          <p:nvPr/>
        </p:nvPicPr>
        <p:blipFill>
          <a:blip r:embed="rId2" cstate="print"/>
          <a:stretch>
            <a:fillRect/>
          </a:stretch>
        </p:blipFill>
        <p:spPr>
          <a:xfrm>
            <a:off x="5909" y="0"/>
            <a:ext cx="18242845" cy="10261600"/>
          </a:xfrm>
          <a:prstGeom prst="rect">
            <a:avLst/>
          </a:prstGeom>
        </p:spPr>
      </p:pic>
      <p:sp>
        <p:nvSpPr>
          <p:cNvPr id="3" name="1 Título"/>
          <p:cNvSpPr txBox="1">
            <a:spLocks/>
          </p:cNvSpPr>
          <p:nvPr/>
        </p:nvSpPr>
        <p:spPr>
          <a:xfrm>
            <a:off x="3726731" y="3042568"/>
            <a:ext cx="8229600" cy="1143000"/>
          </a:xfrm>
          <a:prstGeom prst="rect">
            <a:avLst/>
          </a:prstGeom>
        </p:spPr>
        <p:txBody>
          <a:bodyPr vert="horz" lIns="162946" tIns="81473" rIns="162946" bIns="81473" rtlCol="0" anchor="ctr">
            <a:normAutofit fontScale="45000" lnSpcReduction="20000"/>
          </a:bodyPr>
          <a:lstStyle/>
          <a:p>
            <a:pPr marL="0" marR="0" lvl="0" indent="0" defTabSz="1629461" rtl="0" eaLnBrk="1" fontAlgn="auto" latinLnBrk="0" hangingPunct="1">
              <a:lnSpc>
                <a:spcPct val="100000"/>
              </a:lnSpc>
              <a:spcBef>
                <a:spcPct val="0"/>
              </a:spcBef>
              <a:spcAft>
                <a:spcPts val="0"/>
              </a:spcAft>
              <a:buClrTx/>
              <a:buSzTx/>
              <a:buFontTx/>
              <a:buNone/>
              <a:tabLst/>
              <a:defRPr/>
            </a:pPr>
            <a:r>
              <a:rPr kumimoji="0" lang="es-AR" sz="7800" b="1" i="0" u="none" strike="noStrike" kern="1200" cap="none" spc="0" normalizeH="0" baseline="0" noProof="0" dirty="0" smtClean="0">
                <a:ln>
                  <a:noFill/>
                </a:ln>
                <a:solidFill>
                  <a:srgbClr val="00B0F0"/>
                </a:solidFill>
                <a:effectLst/>
                <a:uLnTx/>
                <a:uFillTx/>
                <a:latin typeface="+mj-lt"/>
                <a:ea typeface="+mj-ea"/>
                <a:cs typeface="+mj-cs"/>
              </a:rPr>
              <a:t>Momentos de la Planificación Estratégica</a:t>
            </a:r>
            <a:endParaRPr kumimoji="0" lang="es-AR" sz="7800" b="1" i="0" u="none" strike="noStrike" kern="1200" cap="none" spc="0" normalizeH="0" baseline="0" noProof="0" dirty="0">
              <a:ln>
                <a:noFill/>
              </a:ln>
              <a:solidFill>
                <a:srgbClr val="00B0F0"/>
              </a:solidFill>
              <a:effectLst/>
              <a:uLnTx/>
              <a:uFillTx/>
              <a:latin typeface="+mj-lt"/>
              <a:ea typeface="+mj-ea"/>
              <a:cs typeface="+mj-cs"/>
            </a:endParaRPr>
          </a:p>
        </p:txBody>
      </p:sp>
      <p:graphicFrame>
        <p:nvGraphicFramePr>
          <p:cNvPr id="5" name="4 Diagrama"/>
          <p:cNvGraphicFramePr/>
          <p:nvPr/>
        </p:nvGraphicFramePr>
        <p:xfrm>
          <a:off x="2718619" y="2970560"/>
          <a:ext cx="13393488" cy="52003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Estética 2023 (1).png"/>
          <p:cNvPicPr>
            <a:picLocks noChangeAspect="1"/>
          </p:cNvPicPr>
          <p:nvPr/>
        </p:nvPicPr>
        <p:blipFill>
          <a:blip r:embed="rId2" cstate="print"/>
          <a:stretch>
            <a:fillRect/>
          </a:stretch>
        </p:blipFill>
        <p:spPr>
          <a:xfrm>
            <a:off x="5909" y="0"/>
            <a:ext cx="18242845" cy="10261600"/>
          </a:xfrm>
          <a:prstGeom prst="rect">
            <a:avLst/>
          </a:prstGeom>
        </p:spPr>
      </p:pic>
      <p:sp>
        <p:nvSpPr>
          <p:cNvPr id="3" name="1 Título"/>
          <p:cNvSpPr txBox="1">
            <a:spLocks/>
          </p:cNvSpPr>
          <p:nvPr/>
        </p:nvSpPr>
        <p:spPr>
          <a:xfrm>
            <a:off x="2214563" y="1746424"/>
            <a:ext cx="8229600" cy="1143000"/>
          </a:xfrm>
          <a:prstGeom prst="rect">
            <a:avLst/>
          </a:prstGeom>
        </p:spPr>
        <p:txBody>
          <a:bodyPr vert="horz" lIns="162946" tIns="81473" rIns="162946" bIns="81473" rtlCol="0" anchor="ctr">
            <a:normAutofit fontScale="45000" lnSpcReduction="20000"/>
          </a:bodyPr>
          <a:lstStyle/>
          <a:p>
            <a:pPr marL="0" marR="0" lvl="0" indent="0" defTabSz="1629461" rtl="0" eaLnBrk="1" fontAlgn="auto" latinLnBrk="0" hangingPunct="1">
              <a:lnSpc>
                <a:spcPct val="100000"/>
              </a:lnSpc>
              <a:spcBef>
                <a:spcPct val="0"/>
              </a:spcBef>
              <a:spcAft>
                <a:spcPts val="0"/>
              </a:spcAft>
              <a:buClrTx/>
              <a:buSzTx/>
              <a:buFontTx/>
              <a:buNone/>
              <a:tabLst/>
              <a:defRPr/>
            </a:pPr>
            <a:r>
              <a:rPr kumimoji="0" lang="es-AR" sz="7800" b="0" i="0" u="none" strike="noStrike" kern="1200" cap="none" spc="0" normalizeH="0" baseline="0" noProof="0" dirty="0" smtClean="0">
                <a:ln>
                  <a:noFill/>
                </a:ln>
                <a:solidFill>
                  <a:srgbClr val="00B0F0"/>
                </a:solidFill>
                <a:effectLst/>
                <a:uLnTx/>
                <a:uFillTx/>
                <a:latin typeface="+mj-lt"/>
                <a:ea typeface="+mj-ea"/>
                <a:cs typeface="+mj-cs"/>
              </a:rPr>
              <a:t>Momentos de la Planificación Estratégica</a:t>
            </a:r>
            <a:endParaRPr kumimoji="0" lang="es-AR" sz="7800" b="0" i="0" u="none" strike="noStrike" kern="1200" cap="none" spc="0" normalizeH="0" baseline="0" noProof="0" dirty="0">
              <a:ln>
                <a:noFill/>
              </a:ln>
              <a:solidFill>
                <a:srgbClr val="00B0F0"/>
              </a:solidFill>
              <a:effectLst/>
              <a:uLnTx/>
              <a:uFillTx/>
              <a:latin typeface="+mj-lt"/>
              <a:ea typeface="+mj-ea"/>
              <a:cs typeface="+mj-cs"/>
            </a:endParaRPr>
          </a:p>
        </p:txBody>
      </p:sp>
      <p:graphicFrame>
        <p:nvGraphicFramePr>
          <p:cNvPr id="5" name="4 Diagrama"/>
          <p:cNvGraphicFramePr/>
          <p:nvPr/>
        </p:nvGraphicFramePr>
        <p:xfrm>
          <a:off x="2286571" y="2250480"/>
          <a:ext cx="13393488" cy="65122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Estética 2023 (1).png"/>
          <p:cNvPicPr>
            <a:picLocks noChangeAspect="1"/>
          </p:cNvPicPr>
          <p:nvPr/>
        </p:nvPicPr>
        <p:blipFill>
          <a:blip r:embed="rId2" cstate="print"/>
          <a:stretch>
            <a:fillRect/>
          </a:stretch>
        </p:blipFill>
        <p:spPr>
          <a:xfrm>
            <a:off x="5909" y="0"/>
            <a:ext cx="18242845" cy="10261600"/>
          </a:xfrm>
          <a:prstGeom prst="rect">
            <a:avLst/>
          </a:prstGeom>
        </p:spPr>
      </p:pic>
      <p:sp>
        <p:nvSpPr>
          <p:cNvPr id="3" name="1 Título"/>
          <p:cNvSpPr txBox="1">
            <a:spLocks/>
          </p:cNvSpPr>
          <p:nvPr/>
        </p:nvSpPr>
        <p:spPr>
          <a:xfrm>
            <a:off x="2790627" y="2034456"/>
            <a:ext cx="12241360" cy="1143000"/>
          </a:xfrm>
          <a:prstGeom prst="rect">
            <a:avLst/>
          </a:prstGeom>
        </p:spPr>
        <p:txBody>
          <a:bodyPr vert="horz" lIns="162946" tIns="81473" rIns="162946" bIns="81473" rtlCol="0" anchor="ctr">
            <a:normAutofit fontScale="60000" lnSpcReduction="20000"/>
          </a:bodyPr>
          <a:lstStyle/>
          <a:p>
            <a:pPr marL="0" marR="0" lvl="0" indent="0" defTabSz="1629461" rtl="0" eaLnBrk="1" fontAlgn="auto" latinLnBrk="0" hangingPunct="1">
              <a:lnSpc>
                <a:spcPct val="100000"/>
              </a:lnSpc>
              <a:spcBef>
                <a:spcPct val="0"/>
              </a:spcBef>
              <a:spcAft>
                <a:spcPts val="0"/>
              </a:spcAft>
              <a:buClrTx/>
              <a:buSzTx/>
              <a:buFontTx/>
              <a:buNone/>
              <a:tabLst/>
              <a:defRPr/>
            </a:pPr>
            <a:r>
              <a:rPr kumimoji="0" lang="es-AR" sz="7800" b="0" i="0" u="none" strike="noStrike" kern="1200" cap="none" spc="0" normalizeH="0" baseline="0" noProof="0" smtClean="0">
                <a:ln>
                  <a:noFill/>
                </a:ln>
                <a:solidFill>
                  <a:srgbClr val="00B0F0"/>
                </a:solidFill>
                <a:effectLst/>
                <a:uLnTx/>
                <a:uFillTx/>
                <a:latin typeface="+mj-lt"/>
                <a:ea typeface="+mj-ea"/>
                <a:cs typeface="+mj-cs"/>
              </a:rPr>
              <a:t>Herramientas para la Planificación Estratégica I</a:t>
            </a:r>
            <a:endParaRPr kumimoji="0" lang="es-AR" sz="7800" b="0" i="0" u="none" strike="noStrike" kern="1200" cap="none" spc="0" normalizeH="0" baseline="0" noProof="0" dirty="0">
              <a:ln>
                <a:noFill/>
              </a:ln>
              <a:solidFill>
                <a:srgbClr val="00B0F0"/>
              </a:solidFill>
              <a:effectLst/>
              <a:uLnTx/>
              <a:uFillTx/>
              <a:latin typeface="+mj-lt"/>
              <a:ea typeface="+mj-ea"/>
              <a:cs typeface="+mj-cs"/>
            </a:endParaRPr>
          </a:p>
        </p:txBody>
      </p:sp>
      <p:sp>
        <p:nvSpPr>
          <p:cNvPr id="5" name="4 CuadroTexto"/>
          <p:cNvSpPr txBox="1"/>
          <p:nvPr/>
        </p:nvSpPr>
        <p:spPr>
          <a:xfrm>
            <a:off x="2934643" y="3042568"/>
            <a:ext cx="3168352" cy="522288"/>
          </a:xfrm>
          <a:prstGeom prst="rect">
            <a:avLst/>
          </a:prstGeom>
          <a:noFill/>
        </p:spPr>
        <p:txBody>
          <a:bodyPr wrap="square">
            <a:spAutoFit/>
          </a:bodyPr>
          <a:lstStyle/>
          <a:p>
            <a:pPr fontAlgn="auto">
              <a:spcBef>
                <a:spcPts val="0"/>
              </a:spcBef>
              <a:spcAft>
                <a:spcPts val="0"/>
              </a:spcAft>
              <a:defRPr/>
            </a:pPr>
            <a:r>
              <a:rPr lang="es-AR" sz="2800" b="1" dirty="0">
                <a:solidFill>
                  <a:srgbClr val="92D050"/>
                </a:solidFill>
                <a:latin typeface="+mn-lt"/>
                <a:cs typeface="+mn-cs"/>
              </a:rPr>
              <a:t>Análisis FODA</a:t>
            </a:r>
          </a:p>
        </p:txBody>
      </p:sp>
      <p:graphicFrame>
        <p:nvGraphicFramePr>
          <p:cNvPr id="6" name="5 Tabla"/>
          <p:cNvGraphicFramePr>
            <a:graphicFrameLocks noGrp="1"/>
          </p:cNvGraphicFramePr>
          <p:nvPr/>
        </p:nvGraphicFramePr>
        <p:xfrm>
          <a:off x="3006651" y="3186584"/>
          <a:ext cx="9721080" cy="5350370"/>
        </p:xfrm>
        <a:graphic>
          <a:graphicData uri="http://schemas.openxmlformats.org/drawingml/2006/table">
            <a:tbl>
              <a:tblPr firstRow="1" bandRow="1">
                <a:tableStyleId>{2D5ABB26-0587-4C30-8999-92F81FD0307C}</a:tableStyleId>
              </a:tblPr>
              <a:tblGrid>
                <a:gridCol w="3240360"/>
                <a:gridCol w="3240360"/>
                <a:gridCol w="3240360"/>
              </a:tblGrid>
              <a:tr h="442330">
                <a:tc rowSpan="2">
                  <a:txBody>
                    <a:bodyPr/>
                    <a:lstStyle/>
                    <a:p>
                      <a:endParaRPr lang="es-AR" sz="1800" dirty="0"/>
                    </a:p>
                  </a:txBody>
                  <a:tcPr marL="91451" marR="91451" marT="45726" marB="45726">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AR" sz="1800" dirty="0" smtClean="0"/>
                        <a:t>Fortalezas</a:t>
                      </a:r>
                      <a:endParaRPr lang="es-AR" sz="1800" dirty="0"/>
                    </a:p>
                  </a:txBody>
                  <a:tcPr marL="91451" marR="91451"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s-AR" sz="1800" dirty="0" smtClean="0"/>
                        <a:t>Oportunidades</a:t>
                      </a:r>
                      <a:endParaRPr lang="es-AR" sz="1800" dirty="0"/>
                    </a:p>
                  </a:txBody>
                  <a:tcPr marL="91451" marR="91451"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45081">
                <a:tc vMerge="1">
                  <a:txBody>
                    <a:bodyPr/>
                    <a:lstStyle/>
                    <a:p>
                      <a:endParaRPr lang="es-AR"/>
                    </a:p>
                  </a:txBody>
                  <a:tcPr/>
                </a:tc>
                <a:tc>
                  <a:txBody>
                    <a:bodyPr/>
                    <a:lstStyle/>
                    <a:p>
                      <a:endParaRPr lang="es-AR" sz="1800" dirty="0" smtClean="0"/>
                    </a:p>
                    <a:p>
                      <a:endParaRPr lang="es-AR" sz="1800" dirty="0" smtClean="0"/>
                    </a:p>
                    <a:p>
                      <a:endParaRPr lang="es-AR" sz="1800" dirty="0" smtClean="0"/>
                    </a:p>
                    <a:p>
                      <a:endParaRPr lang="es-AR" sz="1800" dirty="0" smtClean="0"/>
                    </a:p>
                    <a:p>
                      <a:endParaRPr lang="es-AR" sz="1800" dirty="0"/>
                    </a:p>
                  </a:txBody>
                  <a:tcPr marL="91451" marR="91451"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AR" sz="1800"/>
                    </a:p>
                  </a:txBody>
                  <a:tcPr marL="91451" marR="91451"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45081">
                <a:tc>
                  <a:txBody>
                    <a:bodyPr/>
                    <a:lstStyle/>
                    <a:p>
                      <a:r>
                        <a:rPr lang="es-AR" sz="1800" dirty="0" smtClean="0"/>
                        <a:t>Debilidades </a:t>
                      </a:r>
                      <a:endParaRPr lang="es-AR" sz="1800" dirty="0"/>
                    </a:p>
                  </a:txBody>
                  <a:tcPr marL="91451" marR="91451"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AR" sz="1800" dirty="0" smtClean="0"/>
                    </a:p>
                    <a:p>
                      <a:endParaRPr lang="es-AR" sz="1800" dirty="0" smtClean="0"/>
                    </a:p>
                    <a:p>
                      <a:endParaRPr lang="es-AR" sz="1800" dirty="0" smtClean="0"/>
                    </a:p>
                    <a:p>
                      <a:endParaRPr lang="es-AR" sz="1800" dirty="0" smtClean="0"/>
                    </a:p>
                    <a:p>
                      <a:endParaRPr lang="es-AR" sz="1800" dirty="0"/>
                    </a:p>
                  </a:txBody>
                  <a:tcPr marL="91451" marR="91451"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endParaRPr lang="es-AR" sz="1800" dirty="0"/>
                    </a:p>
                  </a:txBody>
                  <a:tcPr marL="91451" marR="91451" marT="45726" marB="45726">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tcPr>
                </a:tc>
              </a:tr>
              <a:tr h="1417878">
                <a:tc>
                  <a:txBody>
                    <a:bodyPr/>
                    <a:lstStyle/>
                    <a:p>
                      <a:r>
                        <a:rPr lang="es-AR" sz="1800" dirty="0" smtClean="0"/>
                        <a:t>Amenazas</a:t>
                      </a:r>
                      <a:endParaRPr lang="es-AR" sz="1800" dirty="0"/>
                    </a:p>
                  </a:txBody>
                  <a:tcPr marL="91451" marR="91451"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AR" sz="1800" dirty="0" smtClean="0"/>
                    </a:p>
                    <a:p>
                      <a:endParaRPr lang="es-AR" sz="1800" dirty="0" smtClean="0"/>
                    </a:p>
                    <a:p>
                      <a:endParaRPr lang="es-AR" sz="1800" dirty="0" smtClean="0"/>
                    </a:p>
                    <a:p>
                      <a:endParaRPr lang="es-AR" sz="1800" dirty="0"/>
                    </a:p>
                  </a:txBody>
                  <a:tcPr marL="91451" marR="91451" marT="45726" marB="45726">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s-AR"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Estética 2023 (1).png"/>
          <p:cNvPicPr>
            <a:picLocks noChangeAspect="1"/>
          </p:cNvPicPr>
          <p:nvPr/>
        </p:nvPicPr>
        <p:blipFill>
          <a:blip r:embed="rId2" cstate="print"/>
          <a:stretch>
            <a:fillRect/>
          </a:stretch>
        </p:blipFill>
        <p:spPr>
          <a:xfrm>
            <a:off x="5909" y="-90240"/>
            <a:ext cx="18242845" cy="10261600"/>
          </a:xfrm>
          <a:prstGeom prst="rect">
            <a:avLst/>
          </a:prstGeom>
        </p:spPr>
      </p:pic>
      <p:sp>
        <p:nvSpPr>
          <p:cNvPr id="3" name="1 Título"/>
          <p:cNvSpPr txBox="1">
            <a:spLocks/>
          </p:cNvSpPr>
          <p:nvPr/>
        </p:nvSpPr>
        <p:spPr>
          <a:xfrm>
            <a:off x="2286571" y="1026344"/>
            <a:ext cx="8291513" cy="1139825"/>
          </a:xfrm>
          <a:prstGeom prst="rect">
            <a:avLst/>
          </a:prstGeom>
        </p:spPr>
        <p:txBody>
          <a:bodyPr vert="horz" lIns="162946" tIns="81473" rIns="162946" bIns="81473" rtlCol="0" anchor="ctr">
            <a:normAutofit fontScale="55000" lnSpcReduction="20000"/>
          </a:bodyPr>
          <a:lstStyle/>
          <a:p>
            <a:pPr marL="0" marR="0" lvl="0" indent="0" defTabSz="1629461" rtl="0" eaLnBrk="1" fontAlgn="auto" latinLnBrk="0" hangingPunct="1">
              <a:lnSpc>
                <a:spcPct val="100000"/>
              </a:lnSpc>
              <a:spcBef>
                <a:spcPct val="0"/>
              </a:spcBef>
              <a:spcAft>
                <a:spcPts val="0"/>
              </a:spcAft>
              <a:buClrTx/>
              <a:buSzTx/>
              <a:buFontTx/>
              <a:buNone/>
              <a:tabLst/>
              <a:defRPr/>
            </a:pPr>
            <a:r>
              <a:rPr kumimoji="0" lang="es-AR" altLang="es-AR" sz="7800" b="0" i="0" u="none" strike="noStrike" kern="1200" cap="none" spc="0" normalizeH="0" baseline="0" noProof="0" dirty="0" smtClean="0">
                <a:ln>
                  <a:noFill/>
                </a:ln>
                <a:solidFill>
                  <a:srgbClr val="00B0F0"/>
                </a:solidFill>
                <a:effectLst/>
                <a:uLnTx/>
                <a:uFillTx/>
                <a:latin typeface="+mj-lt"/>
                <a:ea typeface="+mj-ea"/>
                <a:cs typeface="+mj-cs"/>
              </a:rPr>
              <a:t>Herramienta: árbol de problemas </a:t>
            </a:r>
          </a:p>
        </p:txBody>
      </p:sp>
      <p:pic>
        <p:nvPicPr>
          <p:cNvPr id="5" name="Picture 2"/>
          <p:cNvPicPr>
            <a:picLocks noChangeAspect="1" noChangeArrowheads="1"/>
          </p:cNvPicPr>
          <p:nvPr/>
        </p:nvPicPr>
        <p:blipFill>
          <a:blip r:embed="rId3" cstate="print">
            <a:lum bright="-30000" contrast="12000"/>
          </a:blip>
          <a:srcRect/>
          <a:stretch>
            <a:fillRect/>
          </a:stretch>
        </p:blipFill>
        <p:spPr bwMode="auto">
          <a:xfrm>
            <a:off x="2502595" y="1962448"/>
            <a:ext cx="5760640" cy="6545990"/>
          </a:xfrm>
          <a:prstGeom prst="rect">
            <a:avLst/>
          </a:prstGeom>
          <a:noFill/>
          <a:ln w="9525">
            <a:noFill/>
            <a:miter lim="800000"/>
            <a:headEnd/>
            <a:tailEnd/>
          </a:ln>
        </p:spPr>
      </p:pic>
      <p:sp>
        <p:nvSpPr>
          <p:cNvPr id="6" name="5 Flecha derecha"/>
          <p:cNvSpPr/>
          <p:nvPr/>
        </p:nvSpPr>
        <p:spPr>
          <a:xfrm>
            <a:off x="8479259" y="5562848"/>
            <a:ext cx="3312368" cy="288875"/>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AR"/>
          </a:p>
        </p:txBody>
      </p:sp>
      <p:sp>
        <p:nvSpPr>
          <p:cNvPr id="7" name="6 Flecha derecha"/>
          <p:cNvSpPr/>
          <p:nvPr/>
        </p:nvSpPr>
        <p:spPr>
          <a:xfrm>
            <a:off x="8479259" y="4194820"/>
            <a:ext cx="3240360" cy="287908"/>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AR"/>
          </a:p>
        </p:txBody>
      </p:sp>
      <p:sp>
        <p:nvSpPr>
          <p:cNvPr id="9" name="8 Flecha derecha"/>
          <p:cNvSpPr/>
          <p:nvPr/>
        </p:nvSpPr>
        <p:spPr>
          <a:xfrm>
            <a:off x="8479259" y="6930157"/>
            <a:ext cx="3312368" cy="288875"/>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AR"/>
          </a:p>
        </p:txBody>
      </p:sp>
      <p:sp>
        <p:nvSpPr>
          <p:cNvPr id="10" name="13 CuadroTexto"/>
          <p:cNvSpPr txBox="1">
            <a:spLocks noChangeArrowheads="1"/>
          </p:cNvSpPr>
          <p:nvPr/>
        </p:nvSpPr>
        <p:spPr bwMode="auto">
          <a:xfrm>
            <a:off x="11791627" y="3978672"/>
            <a:ext cx="5544616" cy="584775"/>
          </a:xfrm>
          <a:prstGeom prst="rect">
            <a:avLst/>
          </a:prstGeom>
          <a:noFill/>
          <a:ln w="9525">
            <a:noFill/>
            <a:miter lim="800000"/>
            <a:headEnd/>
            <a:tailEnd/>
          </a:ln>
        </p:spPr>
        <p:txBody>
          <a:bodyPr wrap="square">
            <a:spAutoFit/>
          </a:bodyPr>
          <a:lstStyle/>
          <a:p>
            <a:r>
              <a:rPr lang="es-AR" altLang="es-AR" b="1" i="1" dirty="0"/>
              <a:t>Metas - Indicadores de logro</a:t>
            </a:r>
          </a:p>
        </p:txBody>
      </p:sp>
      <p:sp>
        <p:nvSpPr>
          <p:cNvPr id="11" name="12 CuadroTexto"/>
          <p:cNvSpPr txBox="1">
            <a:spLocks noChangeArrowheads="1"/>
          </p:cNvSpPr>
          <p:nvPr/>
        </p:nvSpPr>
        <p:spPr bwMode="auto">
          <a:xfrm>
            <a:off x="11863635" y="5346824"/>
            <a:ext cx="5256584" cy="584775"/>
          </a:xfrm>
          <a:prstGeom prst="rect">
            <a:avLst/>
          </a:prstGeom>
          <a:noFill/>
          <a:ln w="9525">
            <a:noFill/>
            <a:miter lim="800000"/>
            <a:headEnd/>
            <a:tailEnd/>
          </a:ln>
        </p:spPr>
        <p:txBody>
          <a:bodyPr wrap="square">
            <a:spAutoFit/>
          </a:bodyPr>
          <a:lstStyle/>
          <a:p>
            <a:r>
              <a:rPr lang="es-AR" altLang="es-AR" b="1" i="1" dirty="0"/>
              <a:t>Objetivo general </a:t>
            </a:r>
          </a:p>
        </p:txBody>
      </p:sp>
      <p:sp>
        <p:nvSpPr>
          <p:cNvPr id="12" name="14 CuadroTexto"/>
          <p:cNvSpPr txBox="1">
            <a:spLocks noChangeArrowheads="1"/>
          </p:cNvSpPr>
          <p:nvPr/>
        </p:nvSpPr>
        <p:spPr bwMode="auto">
          <a:xfrm>
            <a:off x="11935643" y="6573862"/>
            <a:ext cx="5328592" cy="1077218"/>
          </a:xfrm>
          <a:prstGeom prst="rect">
            <a:avLst/>
          </a:prstGeom>
          <a:noFill/>
          <a:ln w="9525">
            <a:noFill/>
            <a:miter lim="800000"/>
            <a:headEnd/>
            <a:tailEnd/>
          </a:ln>
        </p:spPr>
        <p:txBody>
          <a:bodyPr wrap="square">
            <a:spAutoFit/>
          </a:bodyPr>
          <a:lstStyle/>
          <a:p>
            <a:r>
              <a:rPr lang="es-AR" altLang="es-AR" b="1" i="1" dirty="0"/>
              <a:t>Específicos, resultados esperados y actividades.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Estética 2023 (1).png"/>
          <p:cNvPicPr>
            <a:picLocks noChangeAspect="1"/>
          </p:cNvPicPr>
          <p:nvPr/>
        </p:nvPicPr>
        <p:blipFill>
          <a:blip r:embed="rId2" cstate="print"/>
          <a:stretch>
            <a:fillRect/>
          </a:stretch>
        </p:blipFill>
        <p:spPr>
          <a:xfrm>
            <a:off x="5909" y="0"/>
            <a:ext cx="18242845" cy="10261600"/>
          </a:xfrm>
          <a:prstGeom prst="rect">
            <a:avLst/>
          </a:prstGeom>
        </p:spPr>
      </p:pic>
      <p:sp>
        <p:nvSpPr>
          <p:cNvPr id="3" name="1 Título"/>
          <p:cNvSpPr txBox="1">
            <a:spLocks/>
          </p:cNvSpPr>
          <p:nvPr/>
        </p:nvSpPr>
        <p:spPr>
          <a:xfrm>
            <a:off x="3942755" y="1890440"/>
            <a:ext cx="12385376" cy="1143000"/>
          </a:xfrm>
          <a:prstGeom prst="rect">
            <a:avLst/>
          </a:prstGeom>
        </p:spPr>
        <p:txBody>
          <a:bodyPr vert="horz" lIns="162946" tIns="81473" rIns="162946" bIns="81473" rtlCol="0" anchor="ctr">
            <a:normAutofit fontScale="97500"/>
          </a:bodyPr>
          <a:lstStyle/>
          <a:p>
            <a:pPr marL="0" marR="0" lvl="0" indent="0" defTabSz="1629461" rtl="0" eaLnBrk="1" fontAlgn="auto" latinLnBrk="0" hangingPunct="1">
              <a:lnSpc>
                <a:spcPct val="100000"/>
              </a:lnSpc>
              <a:spcBef>
                <a:spcPct val="0"/>
              </a:spcBef>
              <a:spcAft>
                <a:spcPts val="0"/>
              </a:spcAft>
              <a:buClrTx/>
              <a:buSzTx/>
              <a:buFontTx/>
              <a:buNone/>
              <a:tabLst/>
              <a:defRPr/>
            </a:pPr>
            <a:r>
              <a:rPr kumimoji="0" lang="es-AR" sz="4400" b="0" i="0" u="none" strike="noStrike" kern="1200" cap="none" spc="0" normalizeH="0" baseline="0" noProof="0" dirty="0" smtClean="0">
                <a:ln>
                  <a:noFill/>
                </a:ln>
                <a:solidFill>
                  <a:srgbClr val="00B0F0"/>
                </a:solidFill>
                <a:effectLst/>
                <a:uLnTx/>
                <a:uFillTx/>
                <a:latin typeface="+mj-lt"/>
                <a:ea typeface="+mj-ea"/>
                <a:cs typeface="+mj-cs"/>
              </a:rPr>
              <a:t>Herramientas para la Planificación Estratégica II</a:t>
            </a:r>
            <a:endParaRPr kumimoji="0" lang="es-AR" sz="4400" b="0" i="0" u="none" strike="noStrike" kern="1200" cap="none" spc="0" normalizeH="0" baseline="0" noProof="0" dirty="0">
              <a:ln>
                <a:noFill/>
              </a:ln>
              <a:solidFill>
                <a:srgbClr val="00B0F0"/>
              </a:solidFill>
              <a:effectLst/>
              <a:uLnTx/>
              <a:uFillTx/>
              <a:latin typeface="+mj-lt"/>
              <a:ea typeface="+mj-ea"/>
              <a:cs typeface="+mj-cs"/>
            </a:endParaRPr>
          </a:p>
        </p:txBody>
      </p:sp>
      <p:graphicFrame>
        <p:nvGraphicFramePr>
          <p:cNvPr id="5" name="4 Tabla"/>
          <p:cNvGraphicFramePr>
            <a:graphicFrameLocks noGrp="1"/>
          </p:cNvGraphicFramePr>
          <p:nvPr/>
        </p:nvGraphicFramePr>
        <p:xfrm>
          <a:off x="4014763" y="3474616"/>
          <a:ext cx="11665296" cy="4680520"/>
        </p:xfrm>
        <a:graphic>
          <a:graphicData uri="http://schemas.openxmlformats.org/drawingml/2006/table">
            <a:tbl>
              <a:tblPr firstRow="1" bandRow="1">
                <a:tableStyleId>{2D5ABB26-0587-4C30-8999-92F81FD0307C}</a:tableStyleId>
              </a:tblPr>
              <a:tblGrid>
                <a:gridCol w="5832648"/>
                <a:gridCol w="5832648"/>
              </a:tblGrid>
              <a:tr h="2340260">
                <a:tc>
                  <a:txBody>
                    <a:bodyPr/>
                    <a:lstStyle/>
                    <a:p>
                      <a:endParaRPr lang="es-AR" sz="1800" dirty="0"/>
                    </a:p>
                  </a:txBody>
                  <a:tcPr marT="45734" marB="4573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AR" sz="1800" dirty="0"/>
                    </a:p>
                  </a:txBody>
                  <a:tcPr marT="45734" marB="4573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40260">
                <a:tc>
                  <a:txBody>
                    <a:bodyPr/>
                    <a:lstStyle/>
                    <a:p>
                      <a:endParaRPr lang="es-AR" sz="1800" dirty="0"/>
                    </a:p>
                  </a:txBody>
                  <a:tcPr marT="45734" marB="4573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s-AR" sz="1800" dirty="0"/>
                    </a:p>
                  </a:txBody>
                  <a:tcPr marT="45734" marB="45734">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cxnSp>
        <p:nvCxnSpPr>
          <p:cNvPr id="18" name="17 Conector recto de flecha"/>
          <p:cNvCxnSpPr/>
          <p:nvPr/>
        </p:nvCxnSpPr>
        <p:spPr>
          <a:xfrm flipV="1">
            <a:off x="3726731" y="3762648"/>
            <a:ext cx="0" cy="431944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3" name="5 CuadroTexto"/>
          <p:cNvSpPr txBox="1">
            <a:spLocks noChangeArrowheads="1"/>
          </p:cNvSpPr>
          <p:nvPr/>
        </p:nvSpPr>
        <p:spPr bwMode="auto">
          <a:xfrm rot="16200000">
            <a:off x="2512268" y="7065343"/>
            <a:ext cx="1789113" cy="368300"/>
          </a:xfrm>
          <a:prstGeom prst="rect">
            <a:avLst/>
          </a:prstGeom>
          <a:noFill/>
          <a:ln w="9525">
            <a:noFill/>
            <a:miter lim="800000"/>
            <a:headEnd/>
            <a:tailEnd/>
          </a:ln>
        </p:spPr>
        <p:txBody>
          <a:bodyPr wrap="none">
            <a:spAutoFit/>
          </a:bodyPr>
          <a:lstStyle/>
          <a:p>
            <a:r>
              <a:rPr lang="es-AR" altLang="es-AR" dirty="0"/>
              <a:t>Nivel de Acuerdo</a:t>
            </a:r>
          </a:p>
        </p:txBody>
      </p:sp>
      <p:sp>
        <p:nvSpPr>
          <p:cNvPr id="24" name="23 CuadroTexto"/>
          <p:cNvSpPr txBox="1"/>
          <p:nvPr/>
        </p:nvSpPr>
        <p:spPr>
          <a:xfrm>
            <a:off x="4374803" y="4122688"/>
            <a:ext cx="3325440" cy="584775"/>
          </a:xfrm>
          <a:prstGeom prst="rect">
            <a:avLst/>
          </a:prstGeom>
          <a:solidFill>
            <a:srgbClr val="00B0F0"/>
          </a:solidFill>
        </p:spPr>
        <p:style>
          <a:lnRef idx="3">
            <a:schemeClr val="lt1"/>
          </a:lnRef>
          <a:fillRef idx="1">
            <a:schemeClr val="accent5"/>
          </a:fillRef>
          <a:effectRef idx="1">
            <a:schemeClr val="accent5"/>
          </a:effectRef>
          <a:fontRef idx="minor">
            <a:schemeClr val="lt1"/>
          </a:fontRef>
        </p:style>
        <p:txBody>
          <a:bodyPr wrap="square">
            <a:spAutoFit/>
          </a:bodyPr>
          <a:lstStyle/>
          <a:p>
            <a:pPr fontAlgn="auto">
              <a:spcBef>
                <a:spcPts val="0"/>
              </a:spcBef>
              <a:spcAft>
                <a:spcPts val="0"/>
              </a:spcAft>
              <a:defRPr/>
            </a:pPr>
            <a:r>
              <a:rPr lang="es-AR" dirty="0"/>
              <a:t>Simpatizantes</a:t>
            </a:r>
          </a:p>
        </p:txBody>
      </p:sp>
      <p:sp>
        <p:nvSpPr>
          <p:cNvPr id="25" name="24 CuadroTexto"/>
          <p:cNvSpPr txBox="1"/>
          <p:nvPr/>
        </p:nvSpPr>
        <p:spPr>
          <a:xfrm>
            <a:off x="4355827" y="5490840"/>
            <a:ext cx="3403352" cy="584775"/>
          </a:xfrm>
          <a:prstGeom prst="rect">
            <a:avLst/>
          </a:prstGeom>
          <a:solidFill>
            <a:srgbClr val="92D050"/>
          </a:solidFill>
        </p:spPr>
        <p:style>
          <a:lnRef idx="3">
            <a:schemeClr val="lt1"/>
          </a:lnRef>
          <a:fillRef idx="1">
            <a:schemeClr val="accent5"/>
          </a:fillRef>
          <a:effectRef idx="1">
            <a:schemeClr val="accent5"/>
          </a:effectRef>
          <a:fontRef idx="minor">
            <a:schemeClr val="lt1"/>
          </a:fontRef>
        </p:style>
        <p:txBody>
          <a:bodyPr wrap="square">
            <a:spAutoFit/>
          </a:bodyPr>
          <a:lstStyle/>
          <a:p>
            <a:pPr fontAlgn="auto">
              <a:spcBef>
                <a:spcPts val="0"/>
              </a:spcBef>
              <a:spcAft>
                <a:spcPts val="0"/>
              </a:spcAft>
              <a:defRPr/>
            </a:pPr>
            <a:r>
              <a:rPr lang="es-AR" dirty="0"/>
              <a:t>Indecisos</a:t>
            </a:r>
          </a:p>
        </p:txBody>
      </p:sp>
      <p:sp>
        <p:nvSpPr>
          <p:cNvPr id="26" name="25 CuadroTexto"/>
          <p:cNvSpPr txBox="1"/>
          <p:nvPr/>
        </p:nvSpPr>
        <p:spPr>
          <a:xfrm>
            <a:off x="4446811" y="7291040"/>
            <a:ext cx="3312368" cy="584775"/>
          </a:xfrm>
          <a:prstGeom prst="rect">
            <a:avLst/>
          </a:prstGeom>
        </p:spPr>
        <p:style>
          <a:lnRef idx="3">
            <a:schemeClr val="lt1"/>
          </a:lnRef>
          <a:fillRef idx="1">
            <a:schemeClr val="accent5"/>
          </a:fillRef>
          <a:effectRef idx="1">
            <a:schemeClr val="accent5"/>
          </a:effectRef>
          <a:fontRef idx="minor">
            <a:schemeClr val="lt1"/>
          </a:fontRef>
        </p:style>
        <p:txBody>
          <a:bodyPr wrap="square">
            <a:spAutoFit/>
          </a:bodyPr>
          <a:lstStyle/>
          <a:p>
            <a:pPr fontAlgn="auto">
              <a:spcBef>
                <a:spcPts val="0"/>
              </a:spcBef>
              <a:spcAft>
                <a:spcPts val="0"/>
              </a:spcAft>
              <a:defRPr/>
            </a:pPr>
            <a:r>
              <a:rPr lang="es-AR" dirty="0"/>
              <a:t>Adversarios</a:t>
            </a:r>
          </a:p>
        </p:txBody>
      </p:sp>
      <p:sp>
        <p:nvSpPr>
          <p:cNvPr id="27" name="26 CuadroTexto"/>
          <p:cNvSpPr txBox="1"/>
          <p:nvPr/>
        </p:nvSpPr>
        <p:spPr>
          <a:xfrm>
            <a:off x="10135443" y="4122688"/>
            <a:ext cx="2281212" cy="584775"/>
          </a:xfrm>
          <a:prstGeom prst="rect">
            <a:avLst/>
          </a:prstGeom>
          <a:solidFill>
            <a:srgbClr val="00B0F0"/>
          </a:solidFill>
        </p:spPr>
        <p:style>
          <a:lnRef idx="3">
            <a:schemeClr val="lt1"/>
          </a:lnRef>
          <a:fillRef idx="1">
            <a:schemeClr val="accent5"/>
          </a:fillRef>
          <a:effectRef idx="1">
            <a:schemeClr val="accent5"/>
          </a:effectRef>
          <a:fontRef idx="minor">
            <a:schemeClr val="lt1"/>
          </a:fontRef>
        </p:style>
        <p:txBody>
          <a:bodyPr wrap="square">
            <a:spAutoFit/>
          </a:bodyPr>
          <a:lstStyle/>
          <a:p>
            <a:pPr fontAlgn="auto">
              <a:spcBef>
                <a:spcPts val="0"/>
              </a:spcBef>
              <a:spcAft>
                <a:spcPts val="0"/>
              </a:spcAft>
              <a:defRPr/>
            </a:pPr>
            <a:r>
              <a:rPr lang="es-AR" dirty="0"/>
              <a:t>Aliados</a:t>
            </a:r>
          </a:p>
        </p:txBody>
      </p:sp>
      <p:sp>
        <p:nvSpPr>
          <p:cNvPr id="28" name="27 CuadroTexto"/>
          <p:cNvSpPr txBox="1"/>
          <p:nvPr/>
        </p:nvSpPr>
        <p:spPr>
          <a:xfrm>
            <a:off x="10063435" y="7291040"/>
            <a:ext cx="2754982" cy="584775"/>
          </a:xfrm>
          <a:prstGeom prst="rect">
            <a:avLst/>
          </a:prstGeom>
        </p:spPr>
        <p:style>
          <a:lnRef idx="3">
            <a:schemeClr val="lt1"/>
          </a:lnRef>
          <a:fillRef idx="1">
            <a:schemeClr val="accent5"/>
          </a:fillRef>
          <a:effectRef idx="1">
            <a:schemeClr val="accent5"/>
          </a:effectRef>
          <a:fontRef idx="minor">
            <a:schemeClr val="lt1"/>
          </a:fontRef>
        </p:style>
        <p:txBody>
          <a:bodyPr wrap="square">
            <a:spAutoFit/>
          </a:bodyPr>
          <a:lstStyle/>
          <a:p>
            <a:pPr fontAlgn="auto">
              <a:spcBef>
                <a:spcPts val="0"/>
              </a:spcBef>
              <a:spcAft>
                <a:spcPts val="0"/>
              </a:spcAft>
              <a:defRPr/>
            </a:pPr>
            <a:r>
              <a:rPr lang="es-AR" dirty="0"/>
              <a:t>Oponentes</a:t>
            </a:r>
          </a:p>
        </p:txBody>
      </p:sp>
      <p:cxnSp>
        <p:nvCxnSpPr>
          <p:cNvPr id="29" name="28 Conector recto de flecha"/>
          <p:cNvCxnSpPr/>
          <p:nvPr/>
        </p:nvCxnSpPr>
        <p:spPr>
          <a:xfrm flipV="1">
            <a:off x="4023147" y="8299152"/>
            <a:ext cx="11008840" cy="838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1" name="4 CuadroTexto"/>
          <p:cNvSpPr txBox="1">
            <a:spLocks noChangeArrowheads="1"/>
          </p:cNvSpPr>
          <p:nvPr/>
        </p:nvSpPr>
        <p:spPr bwMode="auto">
          <a:xfrm>
            <a:off x="4014763" y="8371160"/>
            <a:ext cx="3588226" cy="553998"/>
          </a:xfrm>
          <a:prstGeom prst="rect">
            <a:avLst/>
          </a:prstGeom>
          <a:noFill/>
          <a:ln w="9525">
            <a:noFill/>
            <a:miter lim="800000"/>
            <a:headEnd/>
            <a:tailEnd/>
          </a:ln>
        </p:spPr>
        <p:txBody>
          <a:bodyPr wrap="none">
            <a:spAutoFit/>
          </a:bodyPr>
          <a:lstStyle/>
          <a:p>
            <a:r>
              <a:rPr lang="es-AR" altLang="es-AR" sz="3000" dirty="0"/>
              <a:t>Nivel de Confiabilidad</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Estética 2023 (1).png"/>
          <p:cNvPicPr>
            <a:picLocks noChangeAspect="1"/>
          </p:cNvPicPr>
          <p:nvPr/>
        </p:nvPicPr>
        <p:blipFill>
          <a:blip r:embed="rId2" cstate="print"/>
          <a:stretch>
            <a:fillRect/>
          </a:stretch>
        </p:blipFill>
        <p:spPr>
          <a:xfrm>
            <a:off x="0" y="0"/>
            <a:ext cx="18242845" cy="10261600"/>
          </a:xfrm>
          <a:prstGeom prst="rect">
            <a:avLst/>
          </a:prstGeom>
        </p:spPr>
      </p:pic>
      <p:pic>
        <p:nvPicPr>
          <p:cNvPr id="3" name="Picture 2"/>
          <p:cNvPicPr>
            <a:picLocks noChangeAspect="1" noChangeArrowheads="1"/>
          </p:cNvPicPr>
          <p:nvPr/>
        </p:nvPicPr>
        <p:blipFill>
          <a:blip r:embed="rId3" cstate="print"/>
          <a:srcRect/>
          <a:stretch>
            <a:fillRect/>
          </a:stretch>
        </p:blipFill>
        <p:spPr bwMode="auto">
          <a:xfrm>
            <a:off x="6319019" y="1355584"/>
            <a:ext cx="10225136" cy="7302687"/>
          </a:xfrm>
          <a:prstGeom prst="rect">
            <a:avLst/>
          </a:prstGeom>
          <a:noFill/>
          <a:ln w="9525">
            <a:noFill/>
            <a:miter lim="800000"/>
            <a:headEnd/>
            <a:tailEnd/>
          </a:ln>
        </p:spPr>
      </p:pic>
      <p:sp>
        <p:nvSpPr>
          <p:cNvPr id="5" name="1 Título"/>
          <p:cNvSpPr txBox="1">
            <a:spLocks/>
          </p:cNvSpPr>
          <p:nvPr/>
        </p:nvSpPr>
        <p:spPr>
          <a:xfrm>
            <a:off x="2070547" y="4635872"/>
            <a:ext cx="4104456" cy="1143000"/>
          </a:xfrm>
          <a:prstGeom prst="rect">
            <a:avLst/>
          </a:prstGeom>
        </p:spPr>
        <p:txBody>
          <a:bodyPr vert="horz" lIns="162946" tIns="81473" rIns="162946" bIns="81473" rtlCol="0" anchor="ctr">
            <a:normAutofit fontScale="32500" lnSpcReduction="20000"/>
          </a:bodyPr>
          <a:lstStyle/>
          <a:p>
            <a:pPr marL="0" marR="0" lvl="0" indent="0" defTabSz="1629461" rtl="0" eaLnBrk="1" fontAlgn="auto" latinLnBrk="0" hangingPunct="1">
              <a:lnSpc>
                <a:spcPct val="100000"/>
              </a:lnSpc>
              <a:spcBef>
                <a:spcPct val="0"/>
              </a:spcBef>
              <a:spcAft>
                <a:spcPts val="0"/>
              </a:spcAft>
              <a:buClrTx/>
              <a:buSzTx/>
              <a:buFontTx/>
              <a:buNone/>
              <a:tabLst/>
              <a:defRPr/>
            </a:pPr>
            <a:r>
              <a:rPr kumimoji="0" lang="es-AR" altLang="es-AR" sz="7800" b="1" i="0" u="none" strike="noStrike" kern="1200" cap="none" spc="0" normalizeH="0" baseline="0" noProof="0" dirty="0" smtClean="0">
                <a:ln>
                  <a:noFill/>
                </a:ln>
                <a:solidFill>
                  <a:srgbClr val="00B0F0"/>
                </a:solidFill>
                <a:effectLst/>
                <a:uLnTx/>
                <a:uFillTx/>
                <a:latin typeface="+mj-lt"/>
                <a:ea typeface="+mj-ea"/>
                <a:cs typeface="+mj-cs"/>
              </a:rPr>
              <a:t>Herramientas para la Planificación Estratégica III</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Estética 2023 (1).png"/>
          <p:cNvPicPr>
            <a:picLocks noChangeAspect="1"/>
          </p:cNvPicPr>
          <p:nvPr/>
        </p:nvPicPr>
        <p:blipFill>
          <a:blip r:embed="rId2" cstate="print"/>
          <a:stretch>
            <a:fillRect/>
          </a:stretch>
        </p:blipFill>
        <p:spPr>
          <a:xfrm>
            <a:off x="5909" y="0"/>
            <a:ext cx="18242845" cy="10261600"/>
          </a:xfrm>
          <a:prstGeom prst="rect">
            <a:avLst/>
          </a:prstGeom>
        </p:spPr>
      </p:pic>
      <p:sp>
        <p:nvSpPr>
          <p:cNvPr id="3" name="2 Elipse"/>
          <p:cNvSpPr/>
          <p:nvPr/>
        </p:nvSpPr>
        <p:spPr>
          <a:xfrm>
            <a:off x="6535043" y="2322488"/>
            <a:ext cx="5328592" cy="5184576"/>
          </a:xfrm>
          <a:prstGeom prst="ellipse">
            <a:avLst/>
          </a:prstGeom>
          <a:solidFill>
            <a:srgbClr val="00B0F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5" name="1 Título"/>
          <p:cNvSpPr txBox="1">
            <a:spLocks/>
          </p:cNvSpPr>
          <p:nvPr/>
        </p:nvSpPr>
        <p:spPr>
          <a:xfrm>
            <a:off x="6895083" y="4194696"/>
            <a:ext cx="4824536" cy="1359024"/>
          </a:xfrm>
          <a:prstGeom prst="rect">
            <a:avLst/>
          </a:prstGeom>
        </p:spPr>
        <p:txBody>
          <a:bodyPr vert="horz" lIns="162946" tIns="81473" rIns="162946" bIns="81473" rtlCol="0" anchor="ctr">
            <a:normAutofit fontScale="97500"/>
          </a:bodyPr>
          <a:lstStyle/>
          <a:p>
            <a:pPr marL="0" marR="0" lvl="0" indent="0" defTabSz="1629461" rtl="0" eaLnBrk="1" fontAlgn="auto" latinLnBrk="0" hangingPunct="1">
              <a:lnSpc>
                <a:spcPct val="100000"/>
              </a:lnSpc>
              <a:spcBef>
                <a:spcPct val="0"/>
              </a:spcBef>
              <a:spcAft>
                <a:spcPts val="0"/>
              </a:spcAft>
              <a:buClrTx/>
              <a:buSzTx/>
              <a:buFontTx/>
              <a:buNone/>
              <a:tabLst/>
              <a:defRPr/>
            </a:pPr>
            <a:r>
              <a:rPr kumimoji="0" lang="es-AR" sz="4400" b="0" i="0" u="none" strike="noStrike" kern="1200" cap="none" spc="0" normalizeH="0" baseline="0" noProof="0" dirty="0" smtClean="0">
                <a:ln>
                  <a:noFill/>
                </a:ln>
                <a:solidFill>
                  <a:schemeClr val="bg1"/>
                </a:solidFill>
                <a:effectLst/>
                <a:uLnTx/>
                <a:uFillTx/>
                <a:latin typeface="+mj-lt"/>
                <a:ea typeface="+mj-ea"/>
                <a:cs typeface="+mj-cs"/>
              </a:rPr>
              <a:t>MUCHAS GRACIAS</a:t>
            </a:r>
            <a:endParaRPr kumimoji="0" lang="es-AR" sz="4400" b="0" i="0" u="none" strike="noStrike" kern="1200" cap="none" spc="0" normalizeH="0" baseline="0" noProof="0" dirty="0">
              <a:ln>
                <a:noFill/>
              </a:ln>
              <a:solidFill>
                <a:schemeClr val="bg1"/>
              </a:solidFill>
              <a:effectLst/>
              <a:uLnTx/>
              <a:uFillTx/>
              <a:latin typeface="+mj-lt"/>
              <a:ea typeface="+mj-ea"/>
              <a:cs typeface="+mj-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Estética 2023 (1).png"/>
          <p:cNvPicPr>
            <a:picLocks noChangeAspect="1"/>
          </p:cNvPicPr>
          <p:nvPr/>
        </p:nvPicPr>
        <p:blipFill>
          <a:blip r:embed="rId2" cstate="print"/>
          <a:stretch>
            <a:fillRect/>
          </a:stretch>
        </p:blipFill>
        <p:spPr>
          <a:xfrm>
            <a:off x="5909" y="0"/>
            <a:ext cx="18242845" cy="10261600"/>
          </a:xfrm>
          <a:prstGeom prst="rect">
            <a:avLst/>
          </a:prstGeom>
        </p:spPr>
      </p:pic>
      <p:pic>
        <p:nvPicPr>
          <p:cNvPr id="3" name="Picture 2" descr="Resultado de imagen para paradigma de la complejidad"/>
          <p:cNvPicPr>
            <a:picLocks noChangeAspect="1" noChangeArrowheads="1"/>
          </p:cNvPicPr>
          <p:nvPr/>
        </p:nvPicPr>
        <p:blipFill>
          <a:blip r:embed="rId3" cstate="print"/>
          <a:srcRect/>
          <a:stretch>
            <a:fillRect/>
          </a:stretch>
        </p:blipFill>
        <p:spPr bwMode="auto">
          <a:xfrm>
            <a:off x="2286571" y="2322488"/>
            <a:ext cx="5000625" cy="5572125"/>
          </a:xfrm>
          <a:prstGeom prst="rect">
            <a:avLst/>
          </a:prstGeom>
          <a:noFill/>
          <a:ln w="9525">
            <a:noFill/>
            <a:miter lim="800000"/>
            <a:headEnd/>
            <a:tailEnd/>
          </a:ln>
        </p:spPr>
      </p:pic>
      <p:sp>
        <p:nvSpPr>
          <p:cNvPr id="5" name="4 CuadroTexto"/>
          <p:cNvSpPr txBox="1">
            <a:spLocks noChangeArrowheads="1"/>
          </p:cNvSpPr>
          <p:nvPr/>
        </p:nvSpPr>
        <p:spPr bwMode="auto">
          <a:xfrm>
            <a:off x="7831187" y="2250480"/>
            <a:ext cx="6524774" cy="646331"/>
          </a:xfrm>
          <a:prstGeom prst="rect">
            <a:avLst/>
          </a:prstGeom>
          <a:noFill/>
          <a:ln w="9525">
            <a:noFill/>
            <a:miter lim="800000"/>
            <a:headEnd/>
            <a:tailEnd/>
          </a:ln>
        </p:spPr>
        <p:txBody>
          <a:bodyPr wrap="square">
            <a:spAutoFit/>
          </a:bodyPr>
          <a:lstStyle/>
          <a:p>
            <a:r>
              <a:rPr lang="es-AR" altLang="es-AR" sz="3600" b="1" dirty="0">
                <a:solidFill>
                  <a:srgbClr val="00B0F0"/>
                </a:solidFill>
              </a:rPr>
              <a:t>El pensamiento complejo</a:t>
            </a:r>
          </a:p>
        </p:txBody>
      </p:sp>
      <p:sp>
        <p:nvSpPr>
          <p:cNvPr id="6" name="5 CuadroTexto"/>
          <p:cNvSpPr txBox="1">
            <a:spLocks noChangeArrowheads="1"/>
          </p:cNvSpPr>
          <p:nvPr/>
        </p:nvSpPr>
        <p:spPr bwMode="auto">
          <a:xfrm>
            <a:off x="7759179" y="2970560"/>
            <a:ext cx="9433048" cy="4524315"/>
          </a:xfrm>
          <a:prstGeom prst="rect">
            <a:avLst/>
          </a:prstGeom>
          <a:noFill/>
          <a:ln w="9525">
            <a:noFill/>
            <a:miter lim="800000"/>
            <a:headEnd/>
            <a:tailEnd/>
          </a:ln>
        </p:spPr>
        <p:txBody>
          <a:bodyPr wrap="square">
            <a:spAutoFit/>
          </a:bodyPr>
          <a:lstStyle/>
          <a:p>
            <a:r>
              <a:rPr lang="es-AR" altLang="es-AR" b="1" dirty="0"/>
              <a:t>Es más palabra problema que palabra solución </a:t>
            </a:r>
          </a:p>
          <a:p>
            <a:r>
              <a:rPr lang="es-AR" altLang="es-AR" b="1" dirty="0" smtClean="0"/>
              <a:t>Abre</a:t>
            </a:r>
            <a:r>
              <a:rPr lang="es-AR" altLang="es-AR" b="1" dirty="0"/>
              <a:t>, indaga…</a:t>
            </a:r>
          </a:p>
          <a:p>
            <a:r>
              <a:rPr lang="es-AR" altLang="es-AR" b="1" dirty="0" smtClean="0"/>
              <a:t>No </a:t>
            </a:r>
            <a:r>
              <a:rPr lang="es-AR" altLang="es-AR" b="1" dirty="0"/>
              <a:t>es </a:t>
            </a:r>
            <a:r>
              <a:rPr lang="es-AR" altLang="es-AR" b="1" dirty="0" err="1"/>
              <a:t>completud</a:t>
            </a:r>
            <a:r>
              <a:rPr lang="es-AR" altLang="es-AR" b="1" dirty="0"/>
              <a:t>, justamente es aceptar que es imposible llegar a ella.</a:t>
            </a:r>
          </a:p>
          <a:p>
            <a:r>
              <a:rPr lang="es-AR" altLang="es-AR" b="1" dirty="0" smtClean="0"/>
              <a:t>Aspira </a:t>
            </a:r>
            <a:r>
              <a:rPr lang="es-AR" altLang="es-AR" b="1" dirty="0"/>
              <a:t>a lo </a:t>
            </a:r>
            <a:r>
              <a:rPr lang="es-AR" altLang="es-AR" b="1" dirty="0" err="1"/>
              <a:t>multi</a:t>
            </a:r>
            <a:endParaRPr lang="es-AR" altLang="es-AR" b="1" dirty="0"/>
          </a:p>
          <a:p>
            <a:r>
              <a:rPr lang="es-AR" altLang="es-AR" b="1" dirty="0" smtClean="0"/>
              <a:t>Dimensional</a:t>
            </a:r>
            <a:endParaRPr lang="es-AR" altLang="es-AR" b="1" dirty="0"/>
          </a:p>
          <a:p>
            <a:r>
              <a:rPr lang="es-AR" altLang="es-AR" b="1" dirty="0" smtClean="0"/>
              <a:t>Reconoce </a:t>
            </a:r>
            <a:r>
              <a:rPr lang="es-AR" altLang="es-AR" b="1" dirty="0"/>
              <a:t>el contexto, las relaciones, más aspectos….</a:t>
            </a:r>
          </a:p>
          <a:p>
            <a:r>
              <a:rPr lang="es-AR" altLang="es-AR" b="1" dirty="0" smtClean="0"/>
              <a:t>Nos </a:t>
            </a:r>
            <a:r>
              <a:rPr lang="es-AR" altLang="es-AR" b="1" dirty="0"/>
              <a:t>conduce a pensar lo diverso y no lo siempre idénticamente igual.</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Estética 2023 (1).png"/>
          <p:cNvPicPr>
            <a:picLocks noChangeAspect="1"/>
          </p:cNvPicPr>
          <p:nvPr/>
        </p:nvPicPr>
        <p:blipFill>
          <a:blip r:embed="rId2" cstate="print"/>
          <a:stretch>
            <a:fillRect/>
          </a:stretch>
        </p:blipFill>
        <p:spPr>
          <a:xfrm>
            <a:off x="5909" y="0"/>
            <a:ext cx="18242845" cy="10261600"/>
          </a:xfrm>
          <a:prstGeom prst="rect">
            <a:avLst/>
          </a:prstGeom>
        </p:spPr>
      </p:pic>
      <p:pic>
        <p:nvPicPr>
          <p:cNvPr id="3" name="Picture 2" descr="Resultado de imagen para paradigma de la complejidad"/>
          <p:cNvPicPr>
            <a:picLocks noChangeAspect="1" noChangeArrowheads="1"/>
          </p:cNvPicPr>
          <p:nvPr/>
        </p:nvPicPr>
        <p:blipFill>
          <a:blip r:embed="rId3" cstate="print"/>
          <a:srcRect/>
          <a:stretch>
            <a:fillRect/>
          </a:stretch>
        </p:blipFill>
        <p:spPr bwMode="auto">
          <a:xfrm>
            <a:off x="2646611" y="1242368"/>
            <a:ext cx="11089232" cy="7094413"/>
          </a:xfrm>
          <a:prstGeom prst="rect">
            <a:avLst/>
          </a:prstGeom>
          <a:noFill/>
          <a:ln w="9525">
            <a:noFill/>
            <a:miter lim="800000"/>
            <a:headEnd/>
            <a:tailEnd/>
          </a:ln>
        </p:spPr>
      </p:pic>
      <p:sp>
        <p:nvSpPr>
          <p:cNvPr id="5" name="4 CuadroTexto"/>
          <p:cNvSpPr txBox="1">
            <a:spLocks noChangeArrowheads="1"/>
          </p:cNvSpPr>
          <p:nvPr/>
        </p:nvSpPr>
        <p:spPr bwMode="auto">
          <a:xfrm>
            <a:off x="2574603" y="8515176"/>
            <a:ext cx="7358063" cy="523875"/>
          </a:xfrm>
          <a:prstGeom prst="rect">
            <a:avLst/>
          </a:prstGeom>
          <a:noFill/>
          <a:ln w="9525">
            <a:noFill/>
            <a:miter lim="800000"/>
            <a:headEnd/>
            <a:tailEnd/>
          </a:ln>
        </p:spPr>
        <p:txBody>
          <a:bodyPr>
            <a:spAutoFit/>
          </a:bodyPr>
          <a:lstStyle/>
          <a:p>
            <a:r>
              <a:rPr lang="es-AR" altLang="es-AR" sz="2800" b="1" dirty="0"/>
              <a:t>El Desafío de la Complejidad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Estética 2023 (1).png"/>
          <p:cNvPicPr>
            <a:picLocks noChangeAspect="1"/>
          </p:cNvPicPr>
          <p:nvPr/>
        </p:nvPicPr>
        <p:blipFill>
          <a:blip r:embed="rId2" cstate="print"/>
          <a:stretch>
            <a:fillRect/>
          </a:stretch>
        </p:blipFill>
        <p:spPr>
          <a:xfrm>
            <a:off x="11818" y="0"/>
            <a:ext cx="18242845" cy="10261600"/>
          </a:xfrm>
          <a:prstGeom prst="rect">
            <a:avLst/>
          </a:prstGeom>
        </p:spPr>
      </p:pic>
      <p:sp>
        <p:nvSpPr>
          <p:cNvPr id="5" name="3 Rectángulo"/>
          <p:cNvSpPr>
            <a:spLocks noChangeArrowheads="1"/>
          </p:cNvSpPr>
          <p:nvPr/>
        </p:nvSpPr>
        <p:spPr bwMode="auto">
          <a:xfrm>
            <a:off x="4446811" y="2466504"/>
            <a:ext cx="9793088" cy="4524315"/>
          </a:xfrm>
          <a:prstGeom prst="rect">
            <a:avLst/>
          </a:prstGeom>
          <a:solidFill>
            <a:srgbClr val="00B0F0"/>
          </a:solidFill>
          <a:ln w="9525">
            <a:noFill/>
            <a:miter lim="800000"/>
            <a:headEnd/>
            <a:tailEnd/>
          </a:ln>
        </p:spPr>
        <p:txBody>
          <a:bodyPr wrap="square">
            <a:spAutoFit/>
          </a:bodyPr>
          <a:lstStyle/>
          <a:p>
            <a:pPr algn="ctr"/>
            <a:endParaRPr lang="es-AR" altLang="es-AR" sz="2400" dirty="0">
              <a:solidFill>
                <a:schemeClr val="bg1"/>
              </a:solidFill>
            </a:endParaRPr>
          </a:p>
          <a:p>
            <a:pPr algn="ctr"/>
            <a:endParaRPr lang="es-AR" altLang="es-AR" sz="2400" dirty="0">
              <a:solidFill>
                <a:schemeClr val="bg1"/>
              </a:solidFill>
            </a:endParaRPr>
          </a:p>
          <a:p>
            <a:pPr algn="ctr"/>
            <a:endParaRPr lang="es-AR" altLang="es-AR" sz="2400" dirty="0">
              <a:solidFill>
                <a:schemeClr val="bg1"/>
              </a:solidFill>
            </a:endParaRPr>
          </a:p>
          <a:p>
            <a:pPr algn="ctr"/>
            <a:r>
              <a:rPr lang="es-AR" altLang="es-AR" sz="2400" dirty="0">
                <a:solidFill>
                  <a:schemeClr val="bg1"/>
                </a:solidFill>
              </a:rPr>
              <a:t>En grupos de 10 personas describir y dramatizar una situación recurrente en sus prácticas laborales diarias donde se puedan ver los postulados del pensamiento simple, y luego exponer posibilidades para pensar la misma situación desde la complejidad. Pueden retomar conceptos anteriores trabajados como campo, territorio, actores sociales, comunicación y educación popular</a:t>
            </a:r>
            <a:r>
              <a:rPr lang="es-AR" altLang="es-AR" sz="2400" dirty="0" smtClean="0">
                <a:solidFill>
                  <a:schemeClr val="bg1"/>
                </a:solidFill>
              </a:rPr>
              <a:t>….</a:t>
            </a:r>
            <a:endParaRPr lang="es-AR" altLang="es-AR" sz="2400" dirty="0">
              <a:solidFill>
                <a:schemeClr val="bg1"/>
              </a:solidFill>
            </a:endParaRPr>
          </a:p>
          <a:p>
            <a:pPr algn="ctr"/>
            <a:endParaRPr lang="es-AR" altLang="es-AR" sz="2400" dirty="0">
              <a:solidFill>
                <a:schemeClr val="bg1"/>
              </a:solidFill>
            </a:endParaRPr>
          </a:p>
          <a:p>
            <a:pPr algn="ctr"/>
            <a:endParaRPr lang="es-AR" altLang="es-AR" sz="2400" dirty="0">
              <a:solidFill>
                <a:schemeClr val="bg1"/>
              </a:solidFill>
            </a:endParaRPr>
          </a:p>
          <a:p>
            <a:pPr algn="ctr"/>
            <a:endParaRPr lang="es-AR" altLang="es-AR" sz="2400" dirty="0">
              <a:solidFill>
                <a:schemeClr val="bg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Estética 2023 (1).png"/>
          <p:cNvPicPr>
            <a:picLocks noChangeAspect="1"/>
          </p:cNvPicPr>
          <p:nvPr/>
        </p:nvPicPr>
        <p:blipFill>
          <a:blip r:embed="rId2" cstate="print"/>
          <a:stretch>
            <a:fillRect/>
          </a:stretch>
        </p:blipFill>
        <p:spPr>
          <a:xfrm>
            <a:off x="5909" y="0"/>
            <a:ext cx="18242845" cy="10261600"/>
          </a:xfrm>
          <a:prstGeom prst="rect">
            <a:avLst/>
          </a:prstGeom>
        </p:spPr>
      </p:pic>
      <p:sp>
        <p:nvSpPr>
          <p:cNvPr id="3" name="2 Marcador de contenido"/>
          <p:cNvSpPr txBox="1">
            <a:spLocks/>
          </p:cNvSpPr>
          <p:nvPr/>
        </p:nvSpPr>
        <p:spPr>
          <a:xfrm>
            <a:off x="3798739" y="2538512"/>
            <a:ext cx="10945216" cy="4176464"/>
          </a:xfrm>
          <a:prstGeom prst="rect">
            <a:avLst/>
          </a:prstGeom>
          <a:solidFill>
            <a:srgbClr val="00B0F0"/>
          </a:solidFill>
        </p:spPr>
        <p:txBody>
          <a:bodyPr vert="horz" lIns="162946" tIns="81473" rIns="162946" bIns="81473" rtlCol="0">
            <a:normAutofit/>
          </a:bodyPr>
          <a:lstStyle/>
          <a:p>
            <a:pPr marL="0" marR="0" lvl="0" indent="0" algn="ctr" defTabSz="1629461" rtl="0" eaLnBrk="1" fontAlgn="auto" latinLnBrk="0" hangingPunct="1">
              <a:lnSpc>
                <a:spcPct val="100000"/>
              </a:lnSpc>
              <a:spcBef>
                <a:spcPct val="20000"/>
              </a:spcBef>
              <a:spcAft>
                <a:spcPts val="0"/>
              </a:spcAft>
              <a:buClrTx/>
              <a:buSzTx/>
              <a:buFont typeface="Arial" charset="0"/>
              <a:buNone/>
              <a:tabLst/>
              <a:defRPr/>
            </a:pPr>
            <a:endParaRPr kumimoji="0" lang="es-AR" altLang="es-AR" sz="2800" b="0" i="0" u="none" strike="noStrike" kern="1200" cap="none" spc="0" normalizeH="0" baseline="0" noProof="0" dirty="0" smtClean="0">
              <a:ln>
                <a:noFill/>
              </a:ln>
              <a:solidFill>
                <a:schemeClr val="bg1"/>
              </a:solidFill>
              <a:effectLst/>
              <a:uLnTx/>
              <a:uFillTx/>
              <a:latin typeface="+mn-lt"/>
              <a:ea typeface="+mn-ea"/>
              <a:cs typeface="+mn-cs"/>
            </a:endParaRPr>
          </a:p>
          <a:p>
            <a:pPr marL="0" marR="0" lvl="0" indent="0" algn="ctr" defTabSz="1629461" rtl="0" eaLnBrk="1" fontAlgn="auto" latinLnBrk="0" hangingPunct="1">
              <a:lnSpc>
                <a:spcPct val="100000"/>
              </a:lnSpc>
              <a:spcBef>
                <a:spcPct val="20000"/>
              </a:spcBef>
              <a:spcAft>
                <a:spcPts val="0"/>
              </a:spcAft>
              <a:buClrTx/>
              <a:buSzTx/>
              <a:buFont typeface="Arial" charset="0"/>
              <a:buNone/>
              <a:tabLst/>
              <a:defRPr/>
            </a:pPr>
            <a:r>
              <a:rPr kumimoji="0" lang="es-AR" altLang="es-AR" sz="2800" b="0" i="0" u="none" strike="noStrike" kern="1200" cap="none" spc="0" normalizeH="0" baseline="0" noProof="0" dirty="0" smtClean="0">
                <a:ln>
                  <a:noFill/>
                </a:ln>
                <a:solidFill>
                  <a:schemeClr val="bg1"/>
                </a:solidFill>
                <a:effectLst/>
                <a:uLnTx/>
                <a:uFillTx/>
                <a:latin typeface="+mn-lt"/>
                <a:ea typeface="+mn-ea"/>
                <a:cs typeface="+mn-cs"/>
              </a:rPr>
              <a:t>Reunidos en grupo deberán trabajar con los objetos que hay en el sobre.</a:t>
            </a:r>
          </a:p>
          <a:p>
            <a:pPr marL="0" marR="0" lvl="0" indent="0" algn="ctr" defTabSz="1629461" rtl="0" eaLnBrk="1" fontAlgn="auto" latinLnBrk="0" hangingPunct="1">
              <a:lnSpc>
                <a:spcPct val="100000"/>
              </a:lnSpc>
              <a:spcBef>
                <a:spcPct val="20000"/>
              </a:spcBef>
              <a:spcAft>
                <a:spcPts val="0"/>
              </a:spcAft>
              <a:buClrTx/>
              <a:buSzTx/>
              <a:buFont typeface="Arial" charset="0"/>
              <a:buNone/>
              <a:tabLst/>
              <a:defRPr/>
            </a:pPr>
            <a:r>
              <a:rPr kumimoji="0" lang="es-AR" altLang="es-AR" sz="2800" b="0" i="0" u="none" strike="noStrike" kern="1200" cap="none" spc="0" normalizeH="0" baseline="0" noProof="0" dirty="0" smtClean="0">
                <a:ln>
                  <a:noFill/>
                </a:ln>
                <a:solidFill>
                  <a:schemeClr val="bg1"/>
                </a:solidFill>
                <a:effectLst/>
                <a:uLnTx/>
                <a:uFillTx/>
                <a:latin typeface="+mn-lt"/>
                <a:ea typeface="+mn-ea"/>
                <a:cs typeface="+mn-cs"/>
              </a:rPr>
              <a:t>Cada grupo deberá armar un objeto, que no puede ser ni un edificio ni una persona. Armarlo. Cuando este terminado sacarle una foto, que no se mostrará hasta que el coordinador así lo decida</a:t>
            </a:r>
          </a:p>
          <a:p>
            <a:pPr marL="0" marR="0" lvl="0" indent="0" algn="ctr" defTabSz="1629461" rtl="0" eaLnBrk="1" fontAlgn="auto" latinLnBrk="0" hangingPunct="1">
              <a:lnSpc>
                <a:spcPct val="100000"/>
              </a:lnSpc>
              <a:spcBef>
                <a:spcPct val="20000"/>
              </a:spcBef>
              <a:spcAft>
                <a:spcPts val="0"/>
              </a:spcAft>
              <a:buClrTx/>
              <a:buSzTx/>
              <a:buFont typeface="Arial" charset="0"/>
              <a:buNone/>
              <a:tabLst/>
              <a:defRPr/>
            </a:pPr>
            <a:r>
              <a:rPr kumimoji="0" lang="es-AR" altLang="es-AR" sz="2800" b="0" i="0" u="none" strike="noStrike" kern="1200" cap="none" spc="0" normalizeH="0" baseline="0" noProof="0" dirty="0" smtClean="0">
                <a:ln>
                  <a:noFill/>
                </a:ln>
                <a:solidFill>
                  <a:schemeClr val="bg1"/>
                </a:solidFill>
                <a:effectLst/>
                <a:uLnTx/>
                <a:uFillTx/>
                <a:latin typeface="+mn-lt"/>
                <a:ea typeface="+mn-ea"/>
                <a:cs typeface="+mn-cs"/>
              </a:rPr>
              <a:t>Escribir un instructivo del armado del objeto sin mencionar qué objeto. </a:t>
            </a:r>
          </a:p>
          <a:p>
            <a:pPr marL="0" marR="0" lvl="0" indent="0" algn="ctr" defTabSz="1629461" rtl="0" eaLnBrk="1" fontAlgn="auto" latinLnBrk="0" hangingPunct="1">
              <a:lnSpc>
                <a:spcPct val="100000"/>
              </a:lnSpc>
              <a:spcBef>
                <a:spcPct val="20000"/>
              </a:spcBef>
              <a:spcAft>
                <a:spcPts val="0"/>
              </a:spcAft>
              <a:buClrTx/>
              <a:buSzTx/>
              <a:buFont typeface="Arial" charset="0"/>
              <a:buNone/>
              <a:tabLst/>
              <a:defRPr/>
            </a:pPr>
            <a:r>
              <a:rPr kumimoji="0" lang="es-AR" altLang="es-AR" sz="2800" b="0" i="0" u="none" strike="noStrike" kern="1200" cap="none" spc="0" normalizeH="0" baseline="0" noProof="0" dirty="0" smtClean="0">
                <a:ln>
                  <a:noFill/>
                </a:ln>
                <a:solidFill>
                  <a:schemeClr val="bg1"/>
                </a:solidFill>
                <a:effectLst/>
                <a:uLnTx/>
                <a:uFillTx/>
                <a:latin typeface="+mn-lt"/>
                <a:ea typeface="+mn-ea"/>
                <a:cs typeface="+mn-cs"/>
              </a:rPr>
              <a:t>Desarmar el objeto guardarlo nuevamente en la bolsa con las instrucciones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Estética 2023 (1).png"/>
          <p:cNvPicPr>
            <a:picLocks noChangeAspect="1"/>
          </p:cNvPicPr>
          <p:nvPr/>
        </p:nvPicPr>
        <p:blipFill>
          <a:blip r:embed="rId2" cstate="print"/>
          <a:stretch>
            <a:fillRect/>
          </a:stretch>
        </p:blipFill>
        <p:spPr>
          <a:xfrm>
            <a:off x="11818" y="0"/>
            <a:ext cx="18242845" cy="10261600"/>
          </a:xfrm>
          <a:prstGeom prst="rect">
            <a:avLst/>
          </a:prstGeom>
        </p:spPr>
      </p:pic>
      <p:pic>
        <p:nvPicPr>
          <p:cNvPr id="3" name="Picture 5"/>
          <p:cNvPicPr>
            <a:picLocks noChangeAspect="1" noChangeArrowheads="1"/>
          </p:cNvPicPr>
          <p:nvPr/>
        </p:nvPicPr>
        <p:blipFill>
          <a:blip r:embed="rId3" cstate="print"/>
          <a:srcRect l="7356" t="22987" r="33852" b="6120"/>
          <a:stretch>
            <a:fillRect/>
          </a:stretch>
        </p:blipFill>
        <p:spPr bwMode="auto">
          <a:xfrm>
            <a:off x="4014763" y="1530400"/>
            <a:ext cx="10441160" cy="7109477"/>
          </a:xfrm>
          <a:prstGeom prst="rect">
            <a:avLst/>
          </a:prstGeom>
          <a:noFill/>
          <a:ln w="9525">
            <a:noFill/>
            <a:miter lim="800000"/>
            <a:headEnd/>
            <a:tailEnd/>
          </a:ln>
          <a:effectLst/>
        </p:spPr>
      </p:pic>
      <p:sp>
        <p:nvSpPr>
          <p:cNvPr id="5" name="4 CuadroTexto"/>
          <p:cNvSpPr txBox="1"/>
          <p:nvPr/>
        </p:nvSpPr>
        <p:spPr>
          <a:xfrm>
            <a:off x="2574603" y="1314376"/>
            <a:ext cx="5707062" cy="460375"/>
          </a:xfrm>
          <a:prstGeom prst="rect">
            <a:avLst/>
          </a:prstGeom>
          <a:noFill/>
        </p:spPr>
        <p:txBody>
          <a:bodyPr wrap="none">
            <a:spAutoFit/>
          </a:bodyPr>
          <a:lstStyle/>
          <a:p>
            <a:pPr>
              <a:defRPr/>
            </a:pPr>
            <a:r>
              <a:rPr lang="es-ES" sz="2400" b="1" dirty="0">
                <a:effectLst>
                  <a:outerShdw blurRad="38100" dist="38100" dir="2700000" algn="tl">
                    <a:srgbClr val="000000">
                      <a:alpha val="43137"/>
                    </a:srgbClr>
                  </a:outerShdw>
                </a:effectLst>
              </a:rPr>
              <a:t>Necesidades y satisfactores de las personas</a:t>
            </a:r>
            <a:endParaRPr lang="es-AR" sz="2400" b="1" dirty="0">
              <a:effectLst>
                <a:outerShdw blurRad="38100" dist="38100" dir="2700000" algn="tl">
                  <a:srgbClr val="000000">
                    <a:alpha val="43137"/>
                  </a:srgbClr>
                </a:outerShdw>
              </a:effectLst>
            </a:endParaRPr>
          </a:p>
        </p:txBody>
      </p:sp>
      <p:sp>
        <p:nvSpPr>
          <p:cNvPr id="6" name="4 CuadroTexto"/>
          <p:cNvSpPr txBox="1">
            <a:spLocks noChangeArrowheads="1"/>
          </p:cNvSpPr>
          <p:nvPr/>
        </p:nvSpPr>
        <p:spPr bwMode="auto">
          <a:xfrm>
            <a:off x="11215563" y="9307264"/>
            <a:ext cx="3559175" cy="369887"/>
          </a:xfrm>
          <a:prstGeom prst="rect">
            <a:avLst/>
          </a:prstGeom>
          <a:noFill/>
          <a:ln w="9525">
            <a:noFill/>
            <a:miter lim="800000"/>
            <a:headEnd/>
            <a:tailEnd/>
          </a:ln>
        </p:spPr>
        <p:txBody>
          <a:bodyPr wrap="none">
            <a:spAutoFit/>
          </a:bodyPr>
          <a:lstStyle/>
          <a:p>
            <a:r>
              <a:rPr lang="es-ES"/>
              <a:t>Evolución de la pirámide de Maslow</a:t>
            </a:r>
            <a:endParaRPr lang="es-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Estética 2023 (1).png"/>
          <p:cNvPicPr>
            <a:picLocks noChangeAspect="1"/>
          </p:cNvPicPr>
          <p:nvPr/>
        </p:nvPicPr>
        <p:blipFill>
          <a:blip r:embed="rId2" cstate="print"/>
          <a:stretch>
            <a:fillRect/>
          </a:stretch>
        </p:blipFill>
        <p:spPr>
          <a:xfrm>
            <a:off x="-17685" y="0"/>
            <a:ext cx="18242845" cy="10261600"/>
          </a:xfrm>
          <a:prstGeom prst="rect">
            <a:avLst/>
          </a:prstGeom>
        </p:spPr>
      </p:pic>
      <p:sp>
        <p:nvSpPr>
          <p:cNvPr id="3" name="1 Título"/>
          <p:cNvSpPr txBox="1">
            <a:spLocks/>
          </p:cNvSpPr>
          <p:nvPr/>
        </p:nvSpPr>
        <p:spPr>
          <a:xfrm>
            <a:off x="4086771" y="2106464"/>
            <a:ext cx="5976664" cy="1143000"/>
          </a:xfrm>
          <a:prstGeom prst="rect">
            <a:avLst/>
          </a:prstGeom>
        </p:spPr>
        <p:txBody>
          <a:bodyPr vert="horz" lIns="162946" tIns="81473" rIns="162946" bIns="81473" rtlCol="0" anchor="ctr">
            <a:normAutofit/>
          </a:bodyPr>
          <a:lstStyle/>
          <a:p>
            <a:pPr marL="0" marR="0" lvl="0" indent="0" defTabSz="1629461" rtl="0" eaLnBrk="1" fontAlgn="auto" latinLnBrk="0" hangingPunct="1">
              <a:lnSpc>
                <a:spcPct val="100000"/>
              </a:lnSpc>
              <a:spcBef>
                <a:spcPct val="0"/>
              </a:spcBef>
              <a:spcAft>
                <a:spcPts val="0"/>
              </a:spcAft>
              <a:buClrTx/>
              <a:buSzTx/>
              <a:buFontTx/>
              <a:buNone/>
              <a:tabLst/>
              <a:defRPr/>
            </a:pPr>
            <a:r>
              <a:rPr kumimoji="0" lang="es-AR" altLang="es-AR" sz="4000" b="1" i="0" u="none" strike="noStrike" kern="1200" cap="none" spc="0" normalizeH="0" baseline="0" noProof="0" dirty="0" smtClean="0">
                <a:ln>
                  <a:noFill/>
                </a:ln>
                <a:solidFill>
                  <a:schemeClr val="tx1"/>
                </a:solidFill>
                <a:effectLst/>
                <a:uLnTx/>
                <a:uFillTx/>
                <a:latin typeface="+mj-lt"/>
                <a:ea typeface="+mj-ea"/>
                <a:cs typeface="+mj-cs"/>
              </a:rPr>
              <a:t>¿Qué es la planificación?</a:t>
            </a:r>
          </a:p>
        </p:txBody>
      </p:sp>
      <p:sp>
        <p:nvSpPr>
          <p:cNvPr id="5" name="4 Elipse"/>
          <p:cNvSpPr/>
          <p:nvPr/>
        </p:nvSpPr>
        <p:spPr>
          <a:xfrm>
            <a:off x="4230787" y="5346824"/>
            <a:ext cx="2520950" cy="2376487"/>
          </a:xfrm>
          <a:prstGeom prst="ellipse">
            <a:avLst/>
          </a:prstGeom>
        </p:spPr>
        <p:style>
          <a:lnRef idx="3">
            <a:schemeClr val="lt1"/>
          </a:lnRef>
          <a:fillRef idx="1">
            <a:schemeClr val="accent6"/>
          </a:fillRef>
          <a:effectRef idx="1">
            <a:schemeClr val="accent6"/>
          </a:effectRef>
          <a:fontRef idx="minor">
            <a:schemeClr val="lt1"/>
          </a:fontRef>
        </p:style>
        <p:txBody>
          <a:bodyPr anchor="ctr"/>
          <a:lstStyle/>
          <a:p>
            <a:pPr algn="ctr" fontAlgn="auto">
              <a:spcBef>
                <a:spcPts val="0"/>
              </a:spcBef>
              <a:spcAft>
                <a:spcPts val="0"/>
              </a:spcAft>
              <a:defRPr/>
            </a:pPr>
            <a:r>
              <a:rPr lang="es-AR" dirty="0"/>
              <a:t>Situación Actual</a:t>
            </a:r>
          </a:p>
        </p:txBody>
      </p:sp>
      <p:sp>
        <p:nvSpPr>
          <p:cNvPr id="6" name="5 Elipse"/>
          <p:cNvSpPr/>
          <p:nvPr/>
        </p:nvSpPr>
        <p:spPr>
          <a:xfrm>
            <a:off x="10855523" y="2466504"/>
            <a:ext cx="2592288" cy="2519858"/>
          </a:xfrm>
          <a:prstGeom prst="ellipse">
            <a:avLst/>
          </a:prstGeom>
          <a:ln/>
        </p:spPr>
        <p:style>
          <a:lnRef idx="3">
            <a:schemeClr val="lt1"/>
          </a:lnRef>
          <a:fillRef idx="1">
            <a:schemeClr val="accent4"/>
          </a:fillRef>
          <a:effectRef idx="1">
            <a:schemeClr val="accent4"/>
          </a:effectRef>
          <a:fontRef idx="minor">
            <a:schemeClr val="lt1"/>
          </a:fontRef>
        </p:style>
        <p:txBody>
          <a:bodyPr anchor="ctr"/>
          <a:lstStyle/>
          <a:p>
            <a:pPr algn="ctr" fontAlgn="auto">
              <a:spcBef>
                <a:spcPts val="0"/>
              </a:spcBef>
              <a:spcAft>
                <a:spcPts val="0"/>
              </a:spcAft>
              <a:defRPr/>
            </a:pPr>
            <a:r>
              <a:rPr lang="es-AR" dirty="0"/>
              <a:t>Situación Deseada</a:t>
            </a:r>
          </a:p>
        </p:txBody>
      </p:sp>
      <p:sp>
        <p:nvSpPr>
          <p:cNvPr id="7" name="6 Flecha derecha"/>
          <p:cNvSpPr/>
          <p:nvPr/>
        </p:nvSpPr>
        <p:spPr>
          <a:xfrm rot="19940545">
            <a:off x="6832365" y="4807153"/>
            <a:ext cx="3729038" cy="6477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AR"/>
          </a:p>
        </p:txBody>
      </p:sp>
      <p:pic>
        <p:nvPicPr>
          <p:cNvPr id="8" name="8 Imagen"/>
          <p:cNvPicPr>
            <a:picLocks noChangeAspect="1"/>
          </p:cNvPicPr>
          <p:nvPr/>
        </p:nvPicPr>
        <p:blipFill>
          <a:blip r:embed="rId3" cstate="print"/>
          <a:srcRect/>
          <a:stretch>
            <a:fillRect/>
          </a:stretch>
        </p:blipFill>
        <p:spPr bwMode="auto">
          <a:xfrm>
            <a:off x="13087771" y="6498952"/>
            <a:ext cx="2009775" cy="2276475"/>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Estética 2023 (1).png"/>
          <p:cNvPicPr>
            <a:picLocks noChangeAspect="1"/>
          </p:cNvPicPr>
          <p:nvPr/>
        </p:nvPicPr>
        <p:blipFill>
          <a:blip r:embed="rId2" cstate="print"/>
          <a:stretch>
            <a:fillRect/>
          </a:stretch>
        </p:blipFill>
        <p:spPr>
          <a:xfrm>
            <a:off x="11818" y="0"/>
            <a:ext cx="18242845" cy="10261600"/>
          </a:xfrm>
          <a:prstGeom prst="rect">
            <a:avLst/>
          </a:prstGeom>
        </p:spPr>
      </p:pic>
      <p:sp>
        <p:nvSpPr>
          <p:cNvPr id="3" name="1 Título"/>
          <p:cNvSpPr txBox="1">
            <a:spLocks/>
          </p:cNvSpPr>
          <p:nvPr/>
        </p:nvSpPr>
        <p:spPr>
          <a:xfrm>
            <a:off x="2214563" y="1530400"/>
            <a:ext cx="8229600" cy="1143000"/>
          </a:xfrm>
          <a:prstGeom prst="rect">
            <a:avLst/>
          </a:prstGeom>
        </p:spPr>
        <p:txBody>
          <a:bodyPr vert="horz" lIns="162946" tIns="81473" rIns="162946" bIns="81473" rtlCol="0" anchor="ctr">
            <a:normAutofit fontScale="45000" lnSpcReduction="20000"/>
          </a:bodyPr>
          <a:lstStyle/>
          <a:p>
            <a:pPr marL="0" marR="0" lvl="0" indent="0" algn="ctr" defTabSz="1629461" rtl="0" eaLnBrk="1" fontAlgn="auto" latinLnBrk="0" hangingPunct="1">
              <a:lnSpc>
                <a:spcPct val="100000"/>
              </a:lnSpc>
              <a:spcBef>
                <a:spcPct val="0"/>
              </a:spcBef>
              <a:spcAft>
                <a:spcPts val="0"/>
              </a:spcAft>
              <a:buClrTx/>
              <a:buSzTx/>
              <a:buFontTx/>
              <a:buNone/>
              <a:tabLst/>
              <a:defRPr/>
            </a:pPr>
            <a:r>
              <a:rPr kumimoji="0" lang="es-AR" sz="7800" b="0" i="0" u="none" strike="noStrike" kern="1200" cap="none" spc="0" normalizeH="0" baseline="0" noProof="0" dirty="0" smtClean="0">
                <a:ln>
                  <a:noFill/>
                </a:ln>
                <a:solidFill>
                  <a:schemeClr val="tx1"/>
                </a:solidFill>
                <a:effectLst/>
                <a:uLnTx/>
                <a:uFillTx/>
                <a:latin typeface="+mj-lt"/>
                <a:ea typeface="+mj-ea"/>
                <a:cs typeface="+mj-cs"/>
              </a:rPr>
              <a:t>La Planificación Estratégica como Método</a:t>
            </a:r>
            <a:endParaRPr kumimoji="0" lang="es-AR" sz="7800" b="0" i="0" u="none" strike="noStrike" kern="1200" cap="none" spc="0" normalizeH="0" baseline="0" noProof="0" dirty="0">
              <a:ln>
                <a:noFill/>
              </a:ln>
              <a:solidFill>
                <a:schemeClr val="tx1"/>
              </a:solidFill>
              <a:effectLst/>
              <a:uLnTx/>
              <a:uFillTx/>
              <a:latin typeface="+mj-lt"/>
              <a:ea typeface="+mj-ea"/>
              <a:cs typeface="+mj-cs"/>
            </a:endParaRPr>
          </a:p>
        </p:txBody>
      </p:sp>
      <p:graphicFrame>
        <p:nvGraphicFramePr>
          <p:cNvPr id="5" name="4 Diagrama"/>
          <p:cNvGraphicFramePr/>
          <p:nvPr/>
        </p:nvGraphicFramePr>
        <p:xfrm>
          <a:off x="7903195" y="2090688"/>
          <a:ext cx="9001000" cy="62084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Estética 2023 (1).png"/>
          <p:cNvPicPr>
            <a:picLocks noChangeAspect="1"/>
          </p:cNvPicPr>
          <p:nvPr/>
        </p:nvPicPr>
        <p:blipFill>
          <a:blip r:embed="rId2" cstate="print"/>
          <a:stretch>
            <a:fillRect/>
          </a:stretch>
        </p:blipFill>
        <p:spPr>
          <a:xfrm>
            <a:off x="11818" y="0"/>
            <a:ext cx="18242845" cy="10261600"/>
          </a:xfrm>
          <a:prstGeom prst="rect">
            <a:avLst/>
          </a:prstGeom>
        </p:spPr>
      </p:pic>
      <p:sp>
        <p:nvSpPr>
          <p:cNvPr id="3" name="1 Título"/>
          <p:cNvSpPr txBox="1">
            <a:spLocks/>
          </p:cNvSpPr>
          <p:nvPr/>
        </p:nvSpPr>
        <p:spPr>
          <a:xfrm>
            <a:off x="3366691" y="1458392"/>
            <a:ext cx="11737304" cy="1143000"/>
          </a:xfrm>
          <a:prstGeom prst="rect">
            <a:avLst/>
          </a:prstGeom>
        </p:spPr>
        <p:txBody>
          <a:bodyPr vert="horz" lIns="162946" tIns="81473" rIns="162946" bIns="81473" rtlCol="0" anchor="ctr">
            <a:normAutofit fontScale="52500" lnSpcReduction="20000"/>
          </a:bodyPr>
          <a:lstStyle/>
          <a:p>
            <a:pPr marL="0" marR="0" lvl="0" indent="0" algn="ctr" defTabSz="1629461" rtl="0" eaLnBrk="1" fontAlgn="auto" latinLnBrk="0" hangingPunct="1">
              <a:lnSpc>
                <a:spcPct val="100000"/>
              </a:lnSpc>
              <a:spcBef>
                <a:spcPct val="0"/>
              </a:spcBef>
              <a:spcAft>
                <a:spcPts val="0"/>
              </a:spcAft>
              <a:buClrTx/>
              <a:buSzTx/>
              <a:buFontTx/>
              <a:buNone/>
              <a:tabLst/>
              <a:defRPr/>
            </a:pPr>
            <a:r>
              <a:rPr kumimoji="0" lang="es-AR" sz="7800" b="0" i="0" u="none" strike="noStrike" kern="1200" cap="none" spc="0" normalizeH="0" baseline="0" noProof="0" dirty="0" smtClean="0">
                <a:ln>
                  <a:noFill/>
                </a:ln>
                <a:solidFill>
                  <a:schemeClr val="tx1"/>
                </a:solidFill>
                <a:effectLst/>
                <a:uLnTx/>
                <a:uFillTx/>
                <a:latin typeface="+mj-lt"/>
                <a:ea typeface="+mj-ea"/>
                <a:cs typeface="+mj-cs"/>
              </a:rPr>
              <a:t>Planificación normativa vs. Planificación estratégica</a:t>
            </a:r>
            <a:endParaRPr kumimoji="0" lang="es-AR" sz="7800" b="0" i="0" u="none" strike="noStrike" kern="1200" cap="none" spc="0" normalizeH="0" baseline="0" noProof="0" dirty="0">
              <a:ln>
                <a:noFill/>
              </a:ln>
              <a:solidFill>
                <a:schemeClr val="tx1"/>
              </a:solidFill>
              <a:effectLst/>
              <a:uLnTx/>
              <a:uFillTx/>
              <a:latin typeface="+mj-lt"/>
              <a:ea typeface="+mj-ea"/>
              <a:cs typeface="+mj-cs"/>
            </a:endParaRPr>
          </a:p>
        </p:txBody>
      </p:sp>
      <p:pic>
        <p:nvPicPr>
          <p:cNvPr id="5" name="3 Imagen"/>
          <p:cNvPicPr>
            <a:picLocks noChangeAspect="1"/>
          </p:cNvPicPr>
          <p:nvPr/>
        </p:nvPicPr>
        <p:blipFill>
          <a:blip r:embed="rId3" cstate="print"/>
          <a:srcRect/>
          <a:stretch>
            <a:fillRect/>
          </a:stretch>
        </p:blipFill>
        <p:spPr bwMode="auto">
          <a:xfrm>
            <a:off x="2358579" y="3258592"/>
            <a:ext cx="6264696" cy="4340761"/>
          </a:xfrm>
          <a:prstGeom prst="rect">
            <a:avLst/>
          </a:prstGeom>
          <a:noFill/>
          <a:ln w="9525">
            <a:noFill/>
            <a:miter lim="800000"/>
            <a:headEnd/>
            <a:tailEnd/>
          </a:ln>
        </p:spPr>
      </p:pic>
      <p:pic>
        <p:nvPicPr>
          <p:cNvPr id="6" name="4 Imagen"/>
          <p:cNvPicPr>
            <a:picLocks noChangeAspect="1"/>
          </p:cNvPicPr>
          <p:nvPr/>
        </p:nvPicPr>
        <p:blipFill>
          <a:blip r:embed="rId4" cstate="print"/>
          <a:srcRect/>
          <a:stretch>
            <a:fillRect/>
          </a:stretch>
        </p:blipFill>
        <p:spPr bwMode="auto">
          <a:xfrm>
            <a:off x="9559379" y="3258592"/>
            <a:ext cx="6264696" cy="4325963"/>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93</TotalTime>
  <Words>437</Words>
  <Application>Microsoft Office PowerPoint</Application>
  <PresentationFormat>Personalizado</PresentationFormat>
  <Paragraphs>103</Paragraphs>
  <Slides>18</Slides>
  <Notes>0</Notes>
  <HiddenSlides>0</HiddenSlides>
  <MMClips>0</MMClips>
  <ScaleCrop>false</ScaleCrop>
  <HeadingPairs>
    <vt:vector size="4" baseType="variant">
      <vt:variant>
        <vt:lpstr>Tema</vt:lpstr>
      </vt:variant>
      <vt:variant>
        <vt:i4>1</vt:i4>
      </vt:variant>
      <vt:variant>
        <vt:lpstr>Títulos de diapositiva</vt:lpstr>
      </vt:variant>
      <vt:variant>
        <vt:i4>18</vt:i4>
      </vt:variant>
    </vt:vector>
  </HeadingPairs>
  <TitlesOfParts>
    <vt:vector size="19" baseType="lpstr">
      <vt:lpstr>Tema de Office</vt:lpstr>
      <vt:lpstr>Complejidad y Planificación Estratégica</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msemilias</dc:creator>
  <cp:lastModifiedBy>msemilias</cp:lastModifiedBy>
  <cp:revision>9</cp:revision>
  <dcterms:created xsi:type="dcterms:W3CDTF">2023-02-17T13:57:16Z</dcterms:created>
  <dcterms:modified xsi:type="dcterms:W3CDTF">2023-06-12T12:42:47Z</dcterms:modified>
</cp:coreProperties>
</file>