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8254663" cy="10261600"/>
  <p:notesSz cx="6858000" cy="9144000"/>
  <p:defaultTextStyle>
    <a:defPPr>
      <a:defRPr lang="es-AR"/>
    </a:defPPr>
    <a:lvl1pPr marL="0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4730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9461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4191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892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7365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8838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03113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17843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50" y="-324"/>
      </p:cViewPr>
      <p:guideLst>
        <p:guide orient="horz" pos="3232"/>
        <p:guide pos="57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100" y="3187748"/>
            <a:ext cx="15516464" cy="219959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38200" y="5814907"/>
            <a:ext cx="12778264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4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7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8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03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17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234631" y="410941"/>
            <a:ext cx="4107299" cy="87556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2733" y="410941"/>
            <a:ext cx="12017653" cy="87556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1992" y="6594029"/>
            <a:ext cx="15516464" cy="2038068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1992" y="4349305"/>
            <a:ext cx="15516464" cy="2244724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47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946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419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89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7365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883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0311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1784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733" y="2394374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279454" y="2394374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296984"/>
            <a:ext cx="8065646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730" indent="0">
              <a:buNone/>
              <a:defRPr sz="3600" b="1"/>
            </a:lvl2pPr>
            <a:lvl3pPr marL="1629461" indent="0">
              <a:buNone/>
              <a:defRPr sz="3200" b="1"/>
            </a:lvl3pPr>
            <a:lvl4pPr marL="2444191" indent="0">
              <a:buNone/>
              <a:defRPr sz="2900" b="1"/>
            </a:lvl4pPr>
            <a:lvl5pPr marL="3258922" indent="0">
              <a:buNone/>
              <a:defRPr sz="2900" b="1"/>
            </a:lvl5pPr>
            <a:lvl6pPr marL="4073652" indent="0">
              <a:buNone/>
              <a:defRPr sz="2900" b="1"/>
            </a:lvl6pPr>
            <a:lvl7pPr marL="4888382" indent="0">
              <a:buNone/>
              <a:defRPr sz="2900" b="1"/>
            </a:lvl7pPr>
            <a:lvl8pPr marL="5703113" indent="0">
              <a:buNone/>
              <a:defRPr sz="2900" b="1"/>
            </a:lvl8pPr>
            <a:lvl9pPr marL="6517843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2733" y="3254257"/>
            <a:ext cx="8065646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73116" y="2296984"/>
            <a:ext cx="8068815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730" indent="0">
              <a:buNone/>
              <a:defRPr sz="3600" b="1"/>
            </a:lvl2pPr>
            <a:lvl3pPr marL="1629461" indent="0">
              <a:buNone/>
              <a:defRPr sz="3200" b="1"/>
            </a:lvl3pPr>
            <a:lvl4pPr marL="2444191" indent="0">
              <a:buNone/>
              <a:defRPr sz="2900" b="1"/>
            </a:lvl4pPr>
            <a:lvl5pPr marL="3258922" indent="0">
              <a:buNone/>
              <a:defRPr sz="2900" b="1"/>
            </a:lvl5pPr>
            <a:lvl6pPr marL="4073652" indent="0">
              <a:buNone/>
              <a:defRPr sz="2900" b="1"/>
            </a:lvl6pPr>
            <a:lvl7pPr marL="4888382" indent="0">
              <a:buNone/>
              <a:defRPr sz="2900" b="1"/>
            </a:lvl7pPr>
            <a:lvl8pPr marL="5703113" indent="0">
              <a:buNone/>
              <a:defRPr sz="2900" b="1"/>
            </a:lvl8pPr>
            <a:lvl9pPr marL="6517843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73116" y="3254257"/>
            <a:ext cx="8068815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2734" y="408564"/>
            <a:ext cx="6005658" cy="173877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37066" y="408565"/>
            <a:ext cx="10204864" cy="875799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2734" y="2147336"/>
            <a:ext cx="6005658" cy="7019220"/>
          </a:xfrm>
        </p:spPr>
        <p:txBody>
          <a:bodyPr/>
          <a:lstStyle>
            <a:lvl1pPr marL="0" indent="0">
              <a:buNone/>
              <a:defRPr sz="2500"/>
            </a:lvl1pPr>
            <a:lvl2pPr marL="814730" indent="0">
              <a:buNone/>
              <a:defRPr sz="2100"/>
            </a:lvl2pPr>
            <a:lvl3pPr marL="1629461" indent="0">
              <a:buNone/>
              <a:defRPr sz="1800"/>
            </a:lvl3pPr>
            <a:lvl4pPr marL="2444191" indent="0">
              <a:buNone/>
              <a:defRPr sz="1600"/>
            </a:lvl4pPr>
            <a:lvl5pPr marL="3258922" indent="0">
              <a:buNone/>
              <a:defRPr sz="1600"/>
            </a:lvl5pPr>
            <a:lvl6pPr marL="4073652" indent="0">
              <a:buNone/>
              <a:defRPr sz="1600"/>
            </a:lvl6pPr>
            <a:lvl7pPr marL="4888382" indent="0">
              <a:buNone/>
              <a:defRPr sz="1600"/>
            </a:lvl7pPr>
            <a:lvl8pPr marL="5703113" indent="0">
              <a:buNone/>
              <a:defRPr sz="1600"/>
            </a:lvl8pPr>
            <a:lvl9pPr marL="651784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8042" y="7183120"/>
            <a:ext cx="10952798" cy="84800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78042" y="916893"/>
            <a:ext cx="10952798" cy="6156960"/>
          </a:xfrm>
        </p:spPr>
        <p:txBody>
          <a:bodyPr/>
          <a:lstStyle>
            <a:lvl1pPr marL="0" indent="0">
              <a:buNone/>
              <a:defRPr sz="5700"/>
            </a:lvl1pPr>
            <a:lvl2pPr marL="814730" indent="0">
              <a:buNone/>
              <a:defRPr sz="5000"/>
            </a:lvl2pPr>
            <a:lvl3pPr marL="1629461" indent="0">
              <a:buNone/>
              <a:defRPr sz="4300"/>
            </a:lvl3pPr>
            <a:lvl4pPr marL="2444191" indent="0">
              <a:buNone/>
              <a:defRPr sz="3600"/>
            </a:lvl4pPr>
            <a:lvl5pPr marL="3258922" indent="0">
              <a:buNone/>
              <a:defRPr sz="3600"/>
            </a:lvl5pPr>
            <a:lvl6pPr marL="4073652" indent="0">
              <a:buNone/>
              <a:defRPr sz="3600"/>
            </a:lvl6pPr>
            <a:lvl7pPr marL="4888382" indent="0">
              <a:buNone/>
              <a:defRPr sz="3600"/>
            </a:lvl7pPr>
            <a:lvl8pPr marL="5703113" indent="0">
              <a:buNone/>
              <a:defRPr sz="3600"/>
            </a:lvl8pPr>
            <a:lvl9pPr marL="6517843" indent="0">
              <a:buNone/>
              <a:defRPr sz="36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8042" y="8031128"/>
            <a:ext cx="10952798" cy="1204312"/>
          </a:xfrm>
        </p:spPr>
        <p:txBody>
          <a:bodyPr/>
          <a:lstStyle>
            <a:lvl1pPr marL="0" indent="0">
              <a:buNone/>
              <a:defRPr sz="2500"/>
            </a:lvl1pPr>
            <a:lvl2pPr marL="814730" indent="0">
              <a:buNone/>
              <a:defRPr sz="2100"/>
            </a:lvl2pPr>
            <a:lvl3pPr marL="1629461" indent="0">
              <a:buNone/>
              <a:defRPr sz="1800"/>
            </a:lvl3pPr>
            <a:lvl4pPr marL="2444191" indent="0">
              <a:buNone/>
              <a:defRPr sz="1600"/>
            </a:lvl4pPr>
            <a:lvl5pPr marL="3258922" indent="0">
              <a:buNone/>
              <a:defRPr sz="1600"/>
            </a:lvl5pPr>
            <a:lvl6pPr marL="4073652" indent="0">
              <a:buNone/>
              <a:defRPr sz="1600"/>
            </a:lvl6pPr>
            <a:lvl7pPr marL="4888382" indent="0">
              <a:buNone/>
              <a:defRPr sz="1600"/>
            </a:lvl7pPr>
            <a:lvl8pPr marL="5703113" indent="0">
              <a:buNone/>
              <a:defRPr sz="1600"/>
            </a:lvl8pPr>
            <a:lvl9pPr marL="651784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E69F-1940-4B36-90F1-3D59B36D7755}" type="datetimeFigureOut">
              <a:rPr lang="es-AR" smtClean="0"/>
              <a:pPr/>
              <a:t>25/04/2023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29461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1048" indent="-611048" algn="l" defTabSz="1629461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3937" indent="-509207" algn="l" defTabSz="1629461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6826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1556" indent="-407365" algn="l" defTabSz="162946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66287" indent="-407365" algn="l" defTabSz="1629461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81017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9574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1047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2520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4730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9461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4191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92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7365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8838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03113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17843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412423" y="2344718"/>
            <a:ext cx="108585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600" dirty="0" smtClean="0"/>
              <a:t>PERFIL DEL AGENTE </a:t>
            </a:r>
          </a:p>
          <a:p>
            <a:pPr algn="ctr"/>
            <a:r>
              <a:rPr lang="es-AR" sz="6600" dirty="0" smtClean="0"/>
              <a:t>SANITARIO</a:t>
            </a:r>
            <a:r>
              <a:rPr lang="es-AR" dirty="0" smtClean="0"/>
              <a:t>	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			Entre </a:t>
            </a:r>
            <a:r>
              <a:rPr lang="es-AR" dirty="0" err="1" smtClean="0"/>
              <a:t>Rios</a:t>
            </a:r>
            <a:r>
              <a:rPr lang="es-AR" dirty="0" smtClean="0"/>
              <a:t> 2023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983531" y="1487462"/>
            <a:ext cx="1571636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 smtClean="0"/>
              <a:t>Comprender su Rol como articulador de la comunidad y las acciones que garanticen la participación en PROMOCION Y PREVENCION.</a:t>
            </a:r>
          </a:p>
          <a:p>
            <a:endParaRPr lang="es-AR" sz="3600" dirty="0" smtClean="0"/>
          </a:p>
          <a:p>
            <a:r>
              <a:rPr lang="es-AR" sz="3600" dirty="0" smtClean="0"/>
              <a:t>Conocer y capacitarse permanentemente en los Programas de Salud vigentes y las acciones que se pueden desempeñar dentro de los mismos.</a:t>
            </a:r>
          </a:p>
          <a:p>
            <a:endParaRPr lang="es-AR" sz="3600" dirty="0" smtClean="0"/>
          </a:p>
          <a:p>
            <a:r>
              <a:rPr lang="es-AR" sz="3600" dirty="0" smtClean="0"/>
              <a:t>Capacidad de elaborar programas o estrategias básicas adaptados a las necesidades de su comunidad.</a:t>
            </a:r>
          </a:p>
          <a:p>
            <a:endParaRPr lang="es-AR" sz="3600" dirty="0" smtClean="0"/>
          </a:p>
          <a:p>
            <a:r>
              <a:rPr lang="es-AR" sz="3600" dirty="0" smtClean="0"/>
              <a:t>Conocer el sistema sanitario provincial, y las redes integradas de salud, para poder informarle a la comunidad</a:t>
            </a:r>
            <a:r>
              <a:rPr lang="es-ES" sz="3600" dirty="0" smtClean="0"/>
              <a:t> de su existencia.</a:t>
            </a:r>
          </a:p>
          <a:p>
            <a:endParaRPr lang="es-AR" sz="3600" dirty="0" smtClean="0"/>
          </a:p>
          <a:p>
            <a:r>
              <a:rPr lang="es-AR" sz="3600" dirty="0" smtClean="0"/>
              <a:t>Contar con herramientas teóricas, metodológicas, digitales y de aplicación para ejercer su 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769481" y="2201842"/>
            <a:ext cx="137160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sz="4000" dirty="0" smtClean="0"/>
              <a:t>Aprender modos de trabajo en terreno.</a:t>
            </a:r>
          </a:p>
          <a:p>
            <a:pPr>
              <a:buFont typeface="Arial" pitchFamily="34" charset="0"/>
              <a:buChar char="•"/>
            </a:pPr>
            <a:endParaRPr lang="es-AR" sz="4000" dirty="0" smtClean="0"/>
          </a:p>
          <a:p>
            <a:pPr>
              <a:buFont typeface="Arial" pitchFamily="34" charset="0"/>
              <a:buChar char="•"/>
            </a:pPr>
            <a:r>
              <a:rPr lang="es-AR" sz="4000" dirty="0" smtClean="0"/>
              <a:t>Entrenarse en procedimientos necesarios para ejercer su rol.</a:t>
            </a:r>
          </a:p>
          <a:p>
            <a:pPr>
              <a:buFont typeface="Arial" pitchFamily="34" charset="0"/>
              <a:buChar char="•"/>
            </a:pPr>
            <a:endParaRPr lang="es-AR" sz="4000" dirty="0" smtClean="0"/>
          </a:p>
          <a:p>
            <a:pPr>
              <a:buFont typeface="Arial" pitchFamily="34" charset="0"/>
              <a:buChar char="•"/>
            </a:pPr>
            <a:r>
              <a:rPr lang="es-AR" sz="4000" dirty="0" smtClean="0"/>
              <a:t>Estar asesorados respecto a las instituciones gubernamentales como no gubernamentales y de participación intersectorial en lo que respecta a las diferentes problemáticas de nuestra comunidad.</a:t>
            </a:r>
          </a:p>
          <a:p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054969" y="2701908"/>
            <a:ext cx="155020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 smtClean="0"/>
              <a:t>Tener la capacidad de establecer relaciones ARMONICAS con la sociedad, con un perfil humanístico, intentando generar confianza como condición elemental para el acercamiento y permanencia del usuario al sistema de salud.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NO EMITIR JUICIO DE VALOR, desarrollando y fortaleciendo su EMPATIA como personal de salud.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No desestimar las creencias de la comunidad.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Ser  sensible y solidario con una fuerte vocación de servicio, como cualidad indispensable en todo AGENTE SANITARIO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218</Words>
  <Application>Microsoft Office PowerPoint</Application>
  <PresentationFormat>Personalizado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msemilias</dc:creator>
  <cp:lastModifiedBy>Maria Emilia Olguin</cp:lastModifiedBy>
  <cp:revision>10</cp:revision>
  <dcterms:created xsi:type="dcterms:W3CDTF">2023-02-17T13:57:16Z</dcterms:created>
  <dcterms:modified xsi:type="dcterms:W3CDTF">2023-04-25T17:05:11Z</dcterms:modified>
</cp:coreProperties>
</file>